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rawing3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custDataLst>
    <p:tags r:id="rId10"/>
  </p:custDataLst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C16"/>
    <a:srgbClr val="0C788E"/>
    <a:srgbClr val="006666"/>
    <a:srgbClr val="0099CC"/>
    <a:srgbClr val="3366CC"/>
    <a:srgbClr val="660033"/>
    <a:srgbClr val="003399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323" autoAdjust="0"/>
    <p:restoredTop sz="94652" autoAdjust="0"/>
  </p:normalViewPr>
  <p:slideViewPr>
    <p:cSldViewPr>
      <p:cViewPr>
        <p:scale>
          <a:sx n="77" d="100"/>
          <a:sy n="77" d="100"/>
        </p:scale>
        <p:origin x="-888" y="-6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image" Target="../media/image41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image" Target="../media/image6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51E1FC-4E12-4206-898E-06F73A043125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7BE8C57-DEFA-47B2-A453-EEC43F40ED27}">
      <dgm:prSet phldrT="[Текст]" custT="1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2-3 года  Формирование </a:t>
          </a:r>
          <a:r>
            <a:rPr lang="ru-RU" sz="2400" dirty="0" err="1" smtClean="0">
              <a:solidFill>
                <a:schemeClr val="tx1"/>
              </a:solidFill>
            </a:rPr>
            <a:t>гендерной</a:t>
          </a:r>
          <a:r>
            <a:rPr lang="ru-RU" sz="2400" dirty="0" smtClean="0">
              <a:solidFill>
                <a:schemeClr val="tx1"/>
              </a:solidFill>
            </a:rPr>
            <a:t> идентичности</a:t>
          </a:r>
          <a:endParaRPr lang="ru-RU" sz="2400" dirty="0">
            <a:solidFill>
              <a:schemeClr val="tx1"/>
            </a:solidFill>
          </a:endParaRPr>
        </a:p>
      </dgm:t>
    </dgm:pt>
    <dgm:pt modelId="{94A0EAFF-6D6C-49CA-9FDF-0329FE0871D3}" type="parTrans" cxnId="{1FCB7AA1-3F33-4329-8078-09D73293A2D7}">
      <dgm:prSet/>
      <dgm:spPr/>
      <dgm:t>
        <a:bodyPr/>
        <a:lstStyle/>
        <a:p>
          <a:endParaRPr lang="ru-RU"/>
        </a:p>
      </dgm:t>
    </dgm:pt>
    <dgm:pt modelId="{6B24A1E6-DD6C-463D-8B9F-9BD2F0931E11}" type="sibTrans" cxnId="{1FCB7AA1-3F33-4329-8078-09D73293A2D7}">
      <dgm:prSet/>
      <dgm:spPr/>
      <dgm:t>
        <a:bodyPr/>
        <a:lstStyle/>
        <a:p>
          <a:endParaRPr lang="ru-RU"/>
        </a:p>
      </dgm:t>
    </dgm:pt>
    <dgm:pt modelId="{88886926-DA53-4EB9-8A41-9082C9192E7F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4-7 лет  Формирование умения реализации в совместной деятельности  гендерных ролей</a:t>
          </a:r>
          <a:endParaRPr lang="ru-RU" sz="2400" dirty="0">
            <a:solidFill>
              <a:schemeClr val="tx1"/>
            </a:solidFill>
          </a:endParaRPr>
        </a:p>
      </dgm:t>
    </dgm:pt>
    <dgm:pt modelId="{B7FDE9B1-25E2-4487-B7A4-40B5E8B65B47}" type="parTrans" cxnId="{E7809468-640B-488C-A616-08C83A0B1D1E}">
      <dgm:prSet/>
      <dgm:spPr/>
      <dgm:t>
        <a:bodyPr/>
        <a:lstStyle/>
        <a:p>
          <a:endParaRPr lang="ru-RU"/>
        </a:p>
      </dgm:t>
    </dgm:pt>
    <dgm:pt modelId="{4CF783D0-DB47-4C4C-9A02-F9D30BC20104}" type="sibTrans" cxnId="{E7809468-640B-488C-A616-08C83A0B1D1E}">
      <dgm:prSet/>
      <dgm:spPr/>
      <dgm:t>
        <a:bodyPr/>
        <a:lstStyle/>
        <a:p>
          <a:endParaRPr lang="ru-RU"/>
        </a:p>
      </dgm:t>
    </dgm:pt>
    <dgm:pt modelId="{1F2CD894-A0EF-4BFF-B674-CC80474367F9}" type="pres">
      <dgm:prSet presAssocID="{A051E1FC-4E12-4206-898E-06F73A043125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59A69F-5C22-4480-94A3-B705A75FE090}" type="pres">
      <dgm:prSet presAssocID="{F7BE8C57-DEFA-47B2-A453-EEC43F40ED27}" presName="composite" presStyleCnt="0"/>
      <dgm:spPr/>
    </dgm:pt>
    <dgm:pt modelId="{BC446467-406A-4ACE-B579-56F91B81916E}" type="pres">
      <dgm:prSet presAssocID="{F7BE8C57-DEFA-47B2-A453-EEC43F40ED27}" presName="imgShp" presStyleLbl="fgImgPlace1" presStyleIdx="0" presStyleCnt="2" custLinFactNeighborX="-39729" custLinFactNeighborY="-5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40577B9-FA38-4EFC-9417-1F900F42682F}" type="pres">
      <dgm:prSet presAssocID="{F7BE8C57-DEFA-47B2-A453-EEC43F40ED27}" presName="txShp" presStyleLbl="node1" presStyleIdx="0" presStyleCnt="2" custScaleY="64567" custLinFactNeighborX="-10411" custLinFactNeighborY="-27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0866A3-319B-41D7-B65B-BFD27F1C1654}" type="pres">
      <dgm:prSet presAssocID="{6B24A1E6-DD6C-463D-8B9F-9BD2F0931E11}" presName="spacing" presStyleCnt="0"/>
      <dgm:spPr/>
    </dgm:pt>
    <dgm:pt modelId="{970F326D-DB31-4B9D-AB9B-277927C70A66}" type="pres">
      <dgm:prSet presAssocID="{88886926-DA53-4EB9-8A41-9082C9192E7F}" presName="composite" presStyleCnt="0"/>
      <dgm:spPr/>
    </dgm:pt>
    <dgm:pt modelId="{95887B7D-7CA9-4165-9B5E-43EA7AF51639}" type="pres">
      <dgm:prSet presAssocID="{88886926-DA53-4EB9-8A41-9082C9192E7F}" presName="imgShp" presStyleLbl="fgImgPlace1" presStyleIdx="1" presStyleCnt="2" custLinFactNeighborX="38863" custLinFactNeighborY="-5505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42620BD-5BEA-439A-BC10-8BD8BF765F46}" type="pres">
      <dgm:prSet presAssocID="{88886926-DA53-4EB9-8A41-9082C9192E7F}" presName="txShp" presStyleLbl="node1" presStyleIdx="1" presStyleCnt="2" custScaleY="66839" custLinFactNeighborX="15696" custLinFactNeighborY="-529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809468-640B-488C-A616-08C83A0B1D1E}" srcId="{A051E1FC-4E12-4206-898E-06F73A043125}" destId="{88886926-DA53-4EB9-8A41-9082C9192E7F}" srcOrd="1" destOrd="0" parTransId="{B7FDE9B1-25E2-4487-B7A4-40B5E8B65B47}" sibTransId="{4CF783D0-DB47-4C4C-9A02-F9D30BC20104}"/>
    <dgm:cxn modelId="{F86FFBE3-15F1-49FD-9952-40803440C909}" type="presOf" srcId="{88886926-DA53-4EB9-8A41-9082C9192E7F}" destId="{C42620BD-5BEA-439A-BC10-8BD8BF765F46}" srcOrd="0" destOrd="0" presId="urn:microsoft.com/office/officeart/2005/8/layout/vList3"/>
    <dgm:cxn modelId="{DBBF6A2A-07D0-451C-8797-C65C3452A37C}" type="presOf" srcId="{F7BE8C57-DEFA-47B2-A453-EEC43F40ED27}" destId="{440577B9-FA38-4EFC-9417-1F900F42682F}" srcOrd="0" destOrd="0" presId="urn:microsoft.com/office/officeart/2005/8/layout/vList3"/>
    <dgm:cxn modelId="{B564BA57-93A4-44B8-8884-8D7D00F77340}" type="presOf" srcId="{A051E1FC-4E12-4206-898E-06F73A043125}" destId="{1F2CD894-A0EF-4BFF-B674-CC80474367F9}" srcOrd="0" destOrd="0" presId="urn:microsoft.com/office/officeart/2005/8/layout/vList3"/>
    <dgm:cxn modelId="{1FCB7AA1-3F33-4329-8078-09D73293A2D7}" srcId="{A051E1FC-4E12-4206-898E-06F73A043125}" destId="{F7BE8C57-DEFA-47B2-A453-EEC43F40ED27}" srcOrd="0" destOrd="0" parTransId="{94A0EAFF-6D6C-49CA-9FDF-0329FE0871D3}" sibTransId="{6B24A1E6-DD6C-463D-8B9F-9BD2F0931E11}"/>
    <dgm:cxn modelId="{03145CC4-301B-45D2-B804-4DE37B96A841}" type="presParOf" srcId="{1F2CD894-A0EF-4BFF-B674-CC80474367F9}" destId="{B859A69F-5C22-4480-94A3-B705A75FE090}" srcOrd="0" destOrd="0" presId="urn:microsoft.com/office/officeart/2005/8/layout/vList3"/>
    <dgm:cxn modelId="{81515DB0-FC61-4285-90E4-56C121A97FBD}" type="presParOf" srcId="{B859A69F-5C22-4480-94A3-B705A75FE090}" destId="{BC446467-406A-4ACE-B579-56F91B81916E}" srcOrd="0" destOrd="0" presId="urn:microsoft.com/office/officeart/2005/8/layout/vList3"/>
    <dgm:cxn modelId="{4E5BCA23-75A8-4C48-861C-8B55004C2502}" type="presParOf" srcId="{B859A69F-5C22-4480-94A3-B705A75FE090}" destId="{440577B9-FA38-4EFC-9417-1F900F42682F}" srcOrd="1" destOrd="0" presId="urn:microsoft.com/office/officeart/2005/8/layout/vList3"/>
    <dgm:cxn modelId="{1166DC5B-080B-4A3E-8D5D-0FB3661D7938}" type="presParOf" srcId="{1F2CD894-A0EF-4BFF-B674-CC80474367F9}" destId="{840866A3-319B-41D7-B65B-BFD27F1C1654}" srcOrd="1" destOrd="0" presId="urn:microsoft.com/office/officeart/2005/8/layout/vList3"/>
    <dgm:cxn modelId="{281FE0FF-54AA-4E3B-8E8A-F0C3F44B7E23}" type="presParOf" srcId="{1F2CD894-A0EF-4BFF-B674-CC80474367F9}" destId="{970F326D-DB31-4B9D-AB9B-277927C70A66}" srcOrd="2" destOrd="0" presId="urn:microsoft.com/office/officeart/2005/8/layout/vList3"/>
    <dgm:cxn modelId="{1A0CC053-817F-4F6A-8B38-CED3B5A75E86}" type="presParOf" srcId="{970F326D-DB31-4B9D-AB9B-277927C70A66}" destId="{95887B7D-7CA9-4165-9B5E-43EA7AF51639}" srcOrd="0" destOrd="0" presId="urn:microsoft.com/office/officeart/2005/8/layout/vList3"/>
    <dgm:cxn modelId="{59348EC9-D046-4D4A-9A39-57E37C0017B1}" type="presParOf" srcId="{970F326D-DB31-4B9D-AB9B-277927C70A66}" destId="{C42620BD-5BEA-439A-BC10-8BD8BF765F4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51E1FC-4E12-4206-898E-06F73A043125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7BE8C57-DEFA-47B2-A453-EEC43F40ED27}">
      <dgm:prSet phldrT="[Текст]" custT="1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Девочки - слуховое восприятие</a:t>
          </a:r>
          <a:endParaRPr lang="ru-RU" sz="2400" dirty="0">
            <a:solidFill>
              <a:schemeClr val="tx1"/>
            </a:solidFill>
          </a:endParaRPr>
        </a:p>
      </dgm:t>
    </dgm:pt>
    <dgm:pt modelId="{94A0EAFF-6D6C-49CA-9FDF-0329FE0871D3}" type="parTrans" cxnId="{1FCB7AA1-3F33-4329-8078-09D73293A2D7}">
      <dgm:prSet/>
      <dgm:spPr/>
      <dgm:t>
        <a:bodyPr/>
        <a:lstStyle/>
        <a:p>
          <a:endParaRPr lang="ru-RU"/>
        </a:p>
      </dgm:t>
    </dgm:pt>
    <dgm:pt modelId="{6B24A1E6-DD6C-463D-8B9F-9BD2F0931E11}" type="sibTrans" cxnId="{1FCB7AA1-3F33-4329-8078-09D73293A2D7}">
      <dgm:prSet/>
      <dgm:spPr/>
      <dgm:t>
        <a:bodyPr/>
        <a:lstStyle/>
        <a:p>
          <a:endParaRPr lang="ru-RU"/>
        </a:p>
      </dgm:t>
    </dgm:pt>
    <dgm:pt modelId="{88886926-DA53-4EB9-8A41-9082C9192E7F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Мальчики - зрительное восприятие</a:t>
          </a:r>
          <a:endParaRPr lang="ru-RU" sz="2400" dirty="0">
            <a:solidFill>
              <a:schemeClr val="tx1"/>
            </a:solidFill>
          </a:endParaRPr>
        </a:p>
      </dgm:t>
    </dgm:pt>
    <dgm:pt modelId="{B7FDE9B1-25E2-4487-B7A4-40B5E8B65B47}" type="parTrans" cxnId="{E7809468-640B-488C-A616-08C83A0B1D1E}">
      <dgm:prSet/>
      <dgm:spPr/>
      <dgm:t>
        <a:bodyPr/>
        <a:lstStyle/>
        <a:p>
          <a:endParaRPr lang="ru-RU"/>
        </a:p>
      </dgm:t>
    </dgm:pt>
    <dgm:pt modelId="{4CF783D0-DB47-4C4C-9A02-F9D30BC20104}" type="sibTrans" cxnId="{E7809468-640B-488C-A616-08C83A0B1D1E}">
      <dgm:prSet/>
      <dgm:spPr/>
      <dgm:t>
        <a:bodyPr/>
        <a:lstStyle/>
        <a:p>
          <a:endParaRPr lang="ru-RU"/>
        </a:p>
      </dgm:t>
    </dgm:pt>
    <dgm:pt modelId="{1F2CD894-A0EF-4BFF-B674-CC80474367F9}" type="pres">
      <dgm:prSet presAssocID="{A051E1FC-4E12-4206-898E-06F73A043125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59A69F-5C22-4480-94A3-B705A75FE090}" type="pres">
      <dgm:prSet presAssocID="{F7BE8C57-DEFA-47B2-A453-EEC43F40ED27}" presName="composite" presStyleCnt="0"/>
      <dgm:spPr/>
    </dgm:pt>
    <dgm:pt modelId="{BC446467-406A-4ACE-B579-56F91B81916E}" type="pres">
      <dgm:prSet presAssocID="{F7BE8C57-DEFA-47B2-A453-EEC43F40ED27}" presName="imgShp" presStyleLbl="fgImgPlace1" presStyleIdx="0" presStyleCnt="2" custLinFactNeighborX="-38995" custLinFactNeighborY="-5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40577B9-FA38-4EFC-9417-1F900F42682F}" type="pres">
      <dgm:prSet presAssocID="{F7BE8C57-DEFA-47B2-A453-EEC43F40ED27}" presName="txShp" presStyleLbl="node1" presStyleIdx="0" presStyleCnt="2" custScaleX="111467" custScaleY="64567" custLinFactNeighborX="-10411" custLinFactNeighborY="-27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0866A3-319B-41D7-B65B-BFD27F1C1654}" type="pres">
      <dgm:prSet presAssocID="{6B24A1E6-DD6C-463D-8B9F-9BD2F0931E11}" presName="spacing" presStyleCnt="0"/>
      <dgm:spPr/>
    </dgm:pt>
    <dgm:pt modelId="{970F326D-DB31-4B9D-AB9B-277927C70A66}" type="pres">
      <dgm:prSet presAssocID="{88886926-DA53-4EB9-8A41-9082C9192E7F}" presName="composite" presStyleCnt="0"/>
      <dgm:spPr/>
    </dgm:pt>
    <dgm:pt modelId="{95887B7D-7CA9-4165-9B5E-43EA7AF51639}" type="pres">
      <dgm:prSet presAssocID="{88886926-DA53-4EB9-8A41-9082C9192E7F}" presName="imgShp" presStyleLbl="fgImgPlace1" presStyleIdx="1" presStyleCnt="2" custLinFactNeighborX="38863" custLinFactNeighborY="-5505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42620BD-5BEA-439A-BC10-8BD8BF765F46}" type="pres">
      <dgm:prSet presAssocID="{88886926-DA53-4EB9-8A41-9082C9192E7F}" presName="txShp" presStyleLbl="node1" presStyleIdx="1" presStyleCnt="2" custScaleY="66839" custLinFactNeighborX="15696" custLinFactNeighborY="-529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5D4DA4-9D6B-43FF-B115-DF52AF2FE8CF}" type="presOf" srcId="{A051E1FC-4E12-4206-898E-06F73A043125}" destId="{1F2CD894-A0EF-4BFF-B674-CC80474367F9}" srcOrd="0" destOrd="0" presId="urn:microsoft.com/office/officeart/2005/8/layout/vList3"/>
    <dgm:cxn modelId="{E7809468-640B-488C-A616-08C83A0B1D1E}" srcId="{A051E1FC-4E12-4206-898E-06F73A043125}" destId="{88886926-DA53-4EB9-8A41-9082C9192E7F}" srcOrd="1" destOrd="0" parTransId="{B7FDE9B1-25E2-4487-B7A4-40B5E8B65B47}" sibTransId="{4CF783D0-DB47-4C4C-9A02-F9D30BC20104}"/>
    <dgm:cxn modelId="{7EE60FEB-3A91-4FBB-85AD-82E148E2230B}" type="presOf" srcId="{88886926-DA53-4EB9-8A41-9082C9192E7F}" destId="{C42620BD-5BEA-439A-BC10-8BD8BF765F46}" srcOrd="0" destOrd="0" presId="urn:microsoft.com/office/officeart/2005/8/layout/vList3"/>
    <dgm:cxn modelId="{1FCB7AA1-3F33-4329-8078-09D73293A2D7}" srcId="{A051E1FC-4E12-4206-898E-06F73A043125}" destId="{F7BE8C57-DEFA-47B2-A453-EEC43F40ED27}" srcOrd="0" destOrd="0" parTransId="{94A0EAFF-6D6C-49CA-9FDF-0329FE0871D3}" sibTransId="{6B24A1E6-DD6C-463D-8B9F-9BD2F0931E11}"/>
    <dgm:cxn modelId="{CB396A4C-D773-4DF3-BF71-D224F039553B}" type="presOf" srcId="{F7BE8C57-DEFA-47B2-A453-EEC43F40ED27}" destId="{440577B9-FA38-4EFC-9417-1F900F42682F}" srcOrd="0" destOrd="0" presId="urn:microsoft.com/office/officeart/2005/8/layout/vList3"/>
    <dgm:cxn modelId="{AEEB8C9F-408D-44C7-B46E-94D165667BB6}" type="presParOf" srcId="{1F2CD894-A0EF-4BFF-B674-CC80474367F9}" destId="{B859A69F-5C22-4480-94A3-B705A75FE090}" srcOrd="0" destOrd="0" presId="urn:microsoft.com/office/officeart/2005/8/layout/vList3"/>
    <dgm:cxn modelId="{1098A239-A93C-441F-BB4B-9BC72C3E135D}" type="presParOf" srcId="{B859A69F-5C22-4480-94A3-B705A75FE090}" destId="{BC446467-406A-4ACE-B579-56F91B81916E}" srcOrd="0" destOrd="0" presId="urn:microsoft.com/office/officeart/2005/8/layout/vList3"/>
    <dgm:cxn modelId="{323C2BCE-A192-468B-8BD0-AA8EE3EEF21C}" type="presParOf" srcId="{B859A69F-5C22-4480-94A3-B705A75FE090}" destId="{440577B9-FA38-4EFC-9417-1F900F42682F}" srcOrd="1" destOrd="0" presId="urn:microsoft.com/office/officeart/2005/8/layout/vList3"/>
    <dgm:cxn modelId="{BB7D50EF-0F01-419D-8215-50198DD989FC}" type="presParOf" srcId="{1F2CD894-A0EF-4BFF-B674-CC80474367F9}" destId="{840866A3-319B-41D7-B65B-BFD27F1C1654}" srcOrd="1" destOrd="0" presId="urn:microsoft.com/office/officeart/2005/8/layout/vList3"/>
    <dgm:cxn modelId="{03C8D9B9-EFDE-4153-B630-822C9AE2D291}" type="presParOf" srcId="{1F2CD894-A0EF-4BFF-B674-CC80474367F9}" destId="{970F326D-DB31-4B9D-AB9B-277927C70A66}" srcOrd="2" destOrd="0" presId="urn:microsoft.com/office/officeart/2005/8/layout/vList3"/>
    <dgm:cxn modelId="{37C3D7DC-D0C2-43CC-8DDF-E57EF3353B77}" type="presParOf" srcId="{970F326D-DB31-4B9D-AB9B-277927C70A66}" destId="{95887B7D-7CA9-4165-9B5E-43EA7AF51639}" srcOrd="0" destOrd="0" presId="urn:microsoft.com/office/officeart/2005/8/layout/vList3"/>
    <dgm:cxn modelId="{004F8D8E-95A4-4BF9-9EDD-9164A5D67B97}" type="presParOf" srcId="{970F326D-DB31-4B9D-AB9B-277927C70A66}" destId="{C42620BD-5BEA-439A-BC10-8BD8BF765F4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BC9AFD-C347-4187-A496-6850B108BE8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B66935-9232-4262-A263-308902765A1C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ru-RU" sz="1200" dirty="0">
              <a:solidFill>
                <a:schemeClr val="tx1"/>
              </a:solidFill>
            </a:rPr>
            <a:t>Беседы</a:t>
          </a:r>
        </a:p>
      </dgm:t>
    </dgm:pt>
    <dgm:pt modelId="{684E4324-17E2-4A2D-9FE7-433C89943607}" type="parTrans" cxnId="{04350F30-F666-4DEA-AEC4-B9CA22AE316B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66EB7A90-36E3-430B-A4EA-430EC442EB1E}" type="sibTrans" cxnId="{04350F30-F666-4DEA-AEC4-B9CA22AE316B}">
      <dgm:prSet/>
      <dgm:spPr/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C4463B53-84B8-4DB5-97FA-F857015D9A21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ru-RU" sz="1200" dirty="0">
              <a:solidFill>
                <a:schemeClr val="bg1"/>
              </a:solidFill>
            </a:rPr>
            <a:t>Игры</a:t>
          </a:r>
        </a:p>
      </dgm:t>
    </dgm:pt>
    <dgm:pt modelId="{9E5B4CC3-A057-46B3-BFC9-889ECF5EF08D}" type="parTrans" cxnId="{7E890D0C-0B31-4E99-B827-12AD32CA020B}">
      <dgm:prSet/>
      <dgm:spPr/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B6A367AF-D898-4A71-A5E1-AE0EB8F3D8E7}" type="sibTrans" cxnId="{7E890D0C-0B31-4E99-B827-12AD32CA020B}">
      <dgm:prSet/>
      <dgm:spPr/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1C697F7F-6AEF-4A3C-AADC-5B0B666F086D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ru-RU" sz="1200" dirty="0">
              <a:solidFill>
                <a:schemeClr val="bg1"/>
              </a:solidFill>
            </a:rPr>
            <a:t>Педагогические ситуации</a:t>
          </a:r>
        </a:p>
      </dgm:t>
    </dgm:pt>
    <dgm:pt modelId="{365F51D3-7E63-4D85-B365-40BBD150B893}" type="parTrans" cxnId="{D3BB7274-ECE8-4BA4-A8A3-A007671A382E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A1944FF2-31B6-40C1-A2CF-5E1B83B36413}" type="sibTrans" cxnId="{D3BB7274-ECE8-4BA4-A8A3-A007671A382E}">
      <dgm:prSet/>
      <dgm:spPr/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09F471B7-C61A-4955-9C18-5325F6A2F4BC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ru-RU" sz="1200" dirty="0">
              <a:solidFill>
                <a:schemeClr val="tx1"/>
              </a:solidFill>
            </a:rPr>
            <a:t>Организованная совместная деятельность</a:t>
          </a:r>
        </a:p>
      </dgm:t>
    </dgm:pt>
    <dgm:pt modelId="{5982051B-248D-4348-B92C-A6703BBD039E}" type="parTrans" cxnId="{B8EFD541-6D15-4BC2-BB3F-C7EFBE0CCAC5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C1AE13CF-7936-4875-B13D-D4BA25730DE9}" type="sibTrans" cxnId="{B8EFD541-6D15-4BC2-BB3F-C7EFBE0CCAC5}">
      <dgm:prSet/>
      <dgm:spPr/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978E99BB-7EB8-4742-AFCA-B480A9B30FD7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ru-RU" sz="1200" dirty="0">
              <a:solidFill>
                <a:schemeClr val="tx1"/>
              </a:solidFill>
            </a:rPr>
            <a:t>Целевые прогулки и экскурсии</a:t>
          </a:r>
        </a:p>
      </dgm:t>
    </dgm:pt>
    <dgm:pt modelId="{FCA03CAD-3324-4FA1-B013-19518876EB10}" type="parTrans" cxnId="{D67F5BA9-6A91-46CC-BB35-368040CE5D3C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F1AC2994-8E3E-4E70-A820-45C0B730D9ED}" type="sibTrans" cxnId="{D67F5BA9-6A91-46CC-BB35-368040CE5D3C}">
      <dgm:prSet/>
      <dgm:spPr/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5E4D7651-33F4-46CC-8DD2-00FC4C0F7DC1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/>
          <a:r>
            <a:rPr lang="ru-RU" sz="1200" dirty="0">
              <a:solidFill>
                <a:schemeClr val="tx1"/>
              </a:solidFill>
            </a:rPr>
            <a:t>По </a:t>
          </a:r>
          <a:r>
            <a:rPr lang="ru-RU" sz="1200" dirty="0" err="1">
              <a:solidFill>
                <a:schemeClr val="tx1"/>
              </a:solidFill>
            </a:rPr>
            <a:t>худож</a:t>
          </a:r>
          <a:r>
            <a:rPr lang="ru-RU" sz="1200" dirty="0">
              <a:solidFill>
                <a:schemeClr val="tx1"/>
              </a:solidFill>
            </a:rPr>
            <a:t>. </a:t>
          </a:r>
          <a:r>
            <a:rPr lang="ru-RU" sz="1200" dirty="0" err="1">
              <a:solidFill>
                <a:schemeClr val="tx1"/>
              </a:solidFill>
            </a:rPr>
            <a:t>произвед</a:t>
          </a:r>
          <a:endParaRPr lang="ru-RU" sz="1200" dirty="0">
            <a:solidFill>
              <a:schemeClr val="tx1"/>
            </a:solidFill>
          </a:endParaRPr>
        </a:p>
      </dgm:t>
    </dgm:pt>
    <dgm:pt modelId="{B12848F2-8E5E-4231-BC71-42C0CBE3A6D2}" type="parTrans" cxnId="{565E4B41-F404-4BB5-9260-420F6A479C9D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DCA792B1-55D6-4161-9D13-40855C661D37}" type="sibTrans" cxnId="{565E4B41-F404-4BB5-9260-420F6A479C9D}">
      <dgm:prSet/>
      <dgm:spPr/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B7D5BC43-A89F-49E0-9628-E6C3ABBC73B2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1200" dirty="0">
              <a:solidFill>
                <a:schemeClr val="tx1"/>
              </a:solidFill>
            </a:rPr>
            <a:t>С девочками</a:t>
          </a:r>
        </a:p>
      </dgm:t>
    </dgm:pt>
    <dgm:pt modelId="{DD77853D-4811-4A98-9C46-AB8B301CFA3B}" type="parTrans" cxnId="{09D6BF10-F3AE-48CD-8610-EFB9744ECA04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90E1495E-1DC5-4D98-8D61-42C01CDD85E2}" type="sibTrans" cxnId="{09D6BF10-F3AE-48CD-8610-EFB9744ECA04}">
      <dgm:prSet/>
      <dgm:spPr/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3C610B62-E11D-43F8-8FC4-8B8197A1AF8E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1200" dirty="0">
              <a:solidFill>
                <a:schemeClr val="tx1"/>
              </a:solidFill>
            </a:rPr>
            <a:t>Тематические</a:t>
          </a:r>
        </a:p>
      </dgm:t>
    </dgm:pt>
    <dgm:pt modelId="{2373EBD5-39EF-415D-8F4F-B416448662F2}" type="parTrans" cxnId="{8FD4CAAD-73A2-463B-B330-6921B823CB5E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ACE5854E-6E2A-4446-A5C0-FC7FCABF8875}" type="sibTrans" cxnId="{8FD4CAAD-73A2-463B-B330-6921B823CB5E}">
      <dgm:prSet/>
      <dgm:spPr/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C669FC35-C8B5-4436-ADA8-9031D8B93A57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1200" dirty="0">
              <a:solidFill>
                <a:schemeClr val="tx1"/>
              </a:solidFill>
            </a:rPr>
            <a:t>С мальчиками</a:t>
          </a:r>
        </a:p>
      </dgm:t>
    </dgm:pt>
    <dgm:pt modelId="{A8FC5786-51DB-4527-B9A7-3A319B368B6C}" type="parTrans" cxnId="{F39AA4E5-44FD-41B5-8405-EA0E6318D16C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8A6CBB36-A407-498C-986A-D0F897279E09}" type="sibTrans" cxnId="{F39AA4E5-44FD-41B5-8405-EA0E6318D16C}">
      <dgm:prSet/>
      <dgm:spPr/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FD609C92-2764-4FC6-95CA-02B334AA38B3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ru-RU" sz="1200" dirty="0">
              <a:solidFill>
                <a:schemeClr val="tx1"/>
              </a:solidFill>
            </a:rPr>
            <a:t>Чтение</a:t>
          </a:r>
        </a:p>
      </dgm:t>
    </dgm:pt>
    <dgm:pt modelId="{DFDD9AD0-2AD8-4694-B55F-2BB290899318}" type="parTrans" cxnId="{32CFF714-D5BD-4F36-91F0-24373993B79D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76B56E58-A459-4153-8009-1FAB447990C5}" type="sibTrans" cxnId="{32CFF714-D5BD-4F36-91F0-24373993B79D}">
      <dgm:prSet/>
      <dgm:spPr/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8311D685-D414-49C3-BB19-13C93A1FB92C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1200" dirty="0">
              <a:solidFill>
                <a:schemeClr val="tx1"/>
              </a:solidFill>
            </a:rPr>
            <a:t>Словесные</a:t>
          </a:r>
        </a:p>
      </dgm:t>
    </dgm:pt>
    <dgm:pt modelId="{AED18252-CAC9-4992-A568-AB830888B108}" type="parTrans" cxnId="{4775B88B-B302-4694-A878-B08625F9D305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0B686223-E048-4153-82D5-05FD93E7D38B}" type="sibTrans" cxnId="{4775B88B-B302-4694-A878-B08625F9D305}">
      <dgm:prSet/>
      <dgm:spPr/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8A0BA108-1AD1-4A7A-BEED-BE3D574FB15D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1200" dirty="0" err="1">
              <a:solidFill>
                <a:schemeClr val="tx1"/>
              </a:solidFill>
            </a:rPr>
            <a:t>Дидактич-е</a:t>
          </a:r>
          <a:r>
            <a:rPr lang="ru-RU" sz="1200" dirty="0">
              <a:solidFill>
                <a:schemeClr val="tx1"/>
              </a:solidFill>
            </a:rPr>
            <a:t> </a:t>
          </a:r>
        </a:p>
      </dgm:t>
    </dgm:pt>
    <dgm:pt modelId="{8CC3265E-2D0C-4C2A-BF21-245278098F51}" type="parTrans" cxnId="{89E2FE5D-A5C6-4078-BE74-04C4BB3C46FF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8A7FAE6B-6C75-4C50-9B28-9AEDC05DB92B}" type="sibTrans" cxnId="{89E2FE5D-A5C6-4078-BE74-04C4BB3C46FF}">
      <dgm:prSet/>
      <dgm:spPr/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86281E53-4157-4F29-8325-70006F6590D8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1200" dirty="0">
              <a:solidFill>
                <a:schemeClr val="tx1"/>
              </a:solidFill>
            </a:rPr>
            <a:t>Подвижные</a:t>
          </a:r>
        </a:p>
      </dgm:t>
    </dgm:pt>
    <dgm:pt modelId="{94DFFCA5-3BA4-4E60-8C32-BE0C9B33C0A2}" type="parTrans" cxnId="{28031D51-8B7E-4340-B37D-4705E5DB7E20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2E6E785D-02D8-468C-85E9-87005F42B2A7}" type="sibTrans" cxnId="{28031D51-8B7E-4340-B37D-4705E5DB7E20}">
      <dgm:prSet/>
      <dgm:spPr/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8743E69B-9062-485B-88B1-BF53FA570FDC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1200" dirty="0">
              <a:solidFill>
                <a:schemeClr val="tx1"/>
              </a:solidFill>
            </a:rPr>
            <a:t>Игровые </a:t>
          </a:r>
          <a:r>
            <a:rPr lang="ru-RU" sz="1200" dirty="0" err="1">
              <a:solidFill>
                <a:schemeClr val="tx1"/>
              </a:solidFill>
            </a:rPr>
            <a:t>упраж</a:t>
          </a:r>
          <a:r>
            <a:rPr lang="ru-RU" sz="1200" dirty="0">
              <a:solidFill>
                <a:schemeClr val="tx1"/>
              </a:solidFill>
            </a:rPr>
            <a:t>.</a:t>
          </a:r>
        </a:p>
      </dgm:t>
    </dgm:pt>
    <dgm:pt modelId="{6C7EA1DF-CB58-458A-9C2B-DC1601259361}" type="parTrans" cxnId="{10182E38-6288-4A7D-AB32-E5E0FE3B7558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F834CAB4-0C0E-4CA1-BB62-883097C2D221}" type="sibTrans" cxnId="{10182E38-6288-4A7D-AB32-E5E0FE3B7558}">
      <dgm:prSet/>
      <dgm:spPr/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6F55E4CC-88B2-4BB1-B2F5-D7062B065076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1200" dirty="0">
              <a:solidFill>
                <a:schemeClr val="tx1"/>
              </a:solidFill>
            </a:rPr>
            <a:t>Познавательная деятельность</a:t>
          </a:r>
        </a:p>
      </dgm:t>
    </dgm:pt>
    <dgm:pt modelId="{8FCABF9F-42D2-410F-A390-4B8388D21EBD}" type="parTrans" cxnId="{F2376FB4-33EF-4A99-B05F-2D9D0D22ACF8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97AD7571-B84B-41F3-BA65-73DA6F20ACF8}" type="sibTrans" cxnId="{F2376FB4-33EF-4A99-B05F-2D9D0D22ACF8}">
      <dgm:prSet/>
      <dgm:spPr/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8D14F3B4-B533-4407-8CC2-5EAEE060E971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1200" dirty="0">
              <a:solidFill>
                <a:schemeClr val="tx1"/>
              </a:solidFill>
            </a:rPr>
            <a:t>Развитие речи (коммуникация)</a:t>
          </a:r>
        </a:p>
      </dgm:t>
    </dgm:pt>
    <dgm:pt modelId="{A537BB21-A3FC-4696-891F-43CF5F94053F}" type="parTrans" cxnId="{63493E60-A5B4-4B5B-B743-2695C9119BD5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3CC44692-522B-4E03-B277-611645FF696E}" type="sibTrans" cxnId="{63493E60-A5B4-4B5B-B743-2695C9119BD5}">
      <dgm:prSet/>
      <dgm:spPr/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3672AC66-18B3-4418-B40D-70BB4EB2D6E0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1200" dirty="0">
              <a:solidFill>
                <a:schemeClr val="tx1"/>
              </a:solidFill>
            </a:rPr>
            <a:t>Физическая культура</a:t>
          </a:r>
        </a:p>
      </dgm:t>
    </dgm:pt>
    <dgm:pt modelId="{1D2E97CE-B511-4FB3-A697-0EF1263FBA1E}" type="parTrans" cxnId="{995EA4A5-7C20-4C6F-B75C-0BB2A08DA67B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FDAF7950-A987-48FE-961F-2E2B0C1309BF}" type="sibTrans" cxnId="{995EA4A5-7C20-4C6F-B75C-0BB2A08DA67B}">
      <dgm:prSet/>
      <dgm:spPr/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F2B2FD17-5D6C-4D6C-8D63-AC66B5C46A13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1200" dirty="0">
              <a:solidFill>
                <a:schemeClr val="tx1"/>
              </a:solidFill>
            </a:rPr>
            <a:t>Музыка</a:t>
          </a:r>
        </a:p>
      </dgm:t>
    </dgm:pt>
    <dgm:pt modelId="{C96054E3-CC8C-4578-A6CA-FF11D4ED45D6}" type="parTrans" cxnId="{75569251-D068-4030-B5AD-E740F3242C36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3D522590-13B7-4206-9B3B-F5EE95034436}" type="sibTrans" cxnId="{75569251-D068-4030-B5AD-E740F3242C36}">
      <dgm:prSet/>
      <dgm:spPr/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DE48FD07-0684-4566-A6D3-5B4B39AB4029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1200" dirty="0">
              <a:solidFill>
                <a:schemeClr val="tx1"/>
              </a:solidFill>
            </a:rPr>
            <a:t>Морального выбора</a:t>
          </a:r>
        </a:p>
      </dgm:t>
    </dgm:pt>
    <dgm:pt modelId="{3F47F0A4-CD1B-497A-9A69-9CBC6E8E50C0}" type="parTrans" cxnId="{0BCA669D-F863-4831-92BE-4C60C91F08DA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DCC1E63-6D37-4DE3-884A-095FCCD448CE}" type="sibTrans" cxnId="{0BCA669D-F863-4831-92BE-4C60C91F08D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4C4A1AE-5AB7-4C12-AA22-693A4237CF52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1200" dirty="0" err="1" smtClean="0">
              <a:solidFill>
                <a:schemeClr val="tx1"/>
              </a:solidFill>
            </a:rPr>
            <a:t>Тренинговые</a:t>
          </a:r>
          <a:endParaRPr lang="ru-RU" sz="1200" dirty="0" smtClean="0">
            <a:solidFill>
              <a:schemeClr val="tx1"/>
            </a:solidFill>
          </a:endParaRPr>
        </a:p>
        <a:p>
          <a:r>
            <a:rPr lang="ru-RU" sz="1200" dirty="0" smtClean="0">
              <a:solidFill>
                <a:schemeClr val="tx1"/>
              </a:solidFill>
            </a:rPr>
            <a:t>упражнения</a:t>
          </a:r>
          <a:endParaRPr lang="ru-RU" sz="1200" dirty="0">
            <a:solidFill>
              <a:schemeClr val="tx1"/>
            </a:solidFill>
          </a:endParaRPr>
        </a:p>
      </dgm:t>
    </dgm:pt>
    <dgm:pt modelId="{BBF87623-9E6C-46A9-B735-5477BEECD2FD}" type="parTrans" cxnId="{6EA41D4C-93F1-4518-AD14-86106A8AA200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B905E41-1CC8-49B8-84BF-63DE58CD8549}" type="sibTrans" cxnId="{6EA41D4C-93F1-4518-AD14-86106A8AA20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8DD8DC6-874F-49C6-A4A0-1D72655758DA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1200" dirty="0">
              <a:solidFill>
                <a:schemeClr val="tx1"/>
              </a:solidFill>
            </a:rPr>
            <a:t>Художественное творчество</a:t>
          </a:r>
        </a:p>
      </dgm:t>
    </dgm:pt>
    <dgm:pt modelId="{5BA39B73-43B3-4022-9CB2-AAA71F8D547E}" type="parTrans" cxnId="{F061D4DA-810D-4059-A6EB-5D33F9524F08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E5238E8-0839-4E7B-8B4B-80B8395B2400}" type="sibTrans" cxnId="{F061D4DA-810D-4059-A6EB-5D33F9524F0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6CA8EF6-5611-4809-A7BB-DE7042931BDF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1200" dirty="0">
              <a:solidFill>
                <a:schemeClr val="tx1"/>
              </a:solidFill>
            </a:rPr>
            <a:t>Сюжетно-ролевые игры</a:t>
          </a:r>
        </a:p>
      </dgm:t>
    </dgm:pt>
    <dgm:pt modelId="{07C070C7-A117-401E-BEE9-D7F10F302784}" type="parTrans" cxnId="{A6F19868-ADFF-4343-A837-C1A68B36C8B0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C6DAAE7-5B76-4E31-A324-DE477B76D9E2}" type="sibTrans" cxnId="{A6F19868-ADFF-4343-A837-C1A68B36C8B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F04EBE4-79E1-4511-9BDD-FDC76F9E6D70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1200" dirty="0">
              <a:solidFill>
                <a:schemeClr val="tx1"/>
              </a:solidFill>
            </a:rPr>
            <a:t>Праздники и развлечения</a:t>
          </a:r>
        </a:p>
      </dgm:t>
    </dgm:pt>
    <dgm:pt modelId="{19EDB3A0-047A-41EA-A9A8-9076ED8DD8F2}" type="parTrans" cxnId="{D724AF63-95F9-42C2-B91B-F6A012053C56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2C49688-6C70-43A0-B563-6001BC827241}" type="sibTrans" cxnId="{D724AF63-95F9-42C2-B91B-F6A012053C5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C75DE60-5EBB-475D-B9B6-E0BAE3336870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ru-RU" sz="1600" b="1" dirty="0">
              <a:solidFill>
                <a:schemeClr val="tx1"/>
              </a:solidFill>
            </a:rPr>
            <a:t>Формирование первичных </a:t>
          </a:r>
          <a:r>
            <a:rPr lang="ru-RU" sz="1600" b="1" dirty="0" err="1" smtClean="0">
              <a:solidFill>
                <a:schemeClr val="tx1"/>
              </a:solidFill>
            </a:rPr>
            <a:t>гендерных</a:t>
          </a:r>
          <a:r>
            <a:rPr lang="ru-RU" sz="1600" b="1" dirty="0" smtClean="0">
              <a:solidFill>
                <a:schemeClr val="tx1"/>
              </a:solidFill>
            </a:rPr>
            <a:t> представлений </a:t>
          </a:r>
          <a:endParaRPr lang="ru-RU" sz="1600" b="1" dirty="0">
            <a:solidFill>
              <a:schemeClr val="tx1"/>
            </a:solidFill>
          </a:endParaRPr>
        </a:p>
        <a:p>
          <a:r>
            <a:rPr lang="ru-RU" sz="1600" b="1" dirty="0">
              <a:solidFill>
                <a:schemeClr val="tx1"/>
              </a:solidFill>
            </a:rPr>
            <a:t>у дошкольников</a:t>
          </a:r>
        </a:p>
      </dgm:t>
    </dgm:pt>
    <dgm:pt modelId="{C0C3D285-E935-4E1E-8B5A-B9B583E56954}" type="sibTrans" cxnId="{9A2767B6-3F08-4904-87ED-BE67BD6C88FC}">
      <dgm:prSet/>
      <dgm:spPr/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8250EC68-1F15-4869-9BF2-0519333AC3DB}" type="parTrans" cxnId="{9A2767B6-3F08-4904-87ED-BE67BD6C88FC}">
      <dgm:prSet/>
      <dgm:spPr/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2AD4BCCC-B6A0-4E2B-934A-CABB8D8FCF25}" type="pres">
      <dgm:prSet presAssocID="{22BC9AFD-C347-4187-A496-6850B108BE8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AFE8AEC-0376-4147-AFFF-30B6FF19DC94}" type="pres">
      <dgm:prSet presAssocID="{FC75DE60-5EBB-475D-B9B6-E0BAE3336870}" presName="hierRoot1" presStyleCnt="0">
        <dgm:presLayoutVars>
          <dgm:hierBranch val="init"/>
        </dgm:presLayoutVars>
      </dgm:prSet>
      <dgm:spPr/>
    </dgm:pt>
    <dgm:pt modelId="{3D634195-45FF-4D84-8D78-3D363AB68193}" type="pres">
      <dgm:prSet presAssocID="{FC75DE60-5EBB-475D-B9B6-E0BAE3336870}" presName="rootComposite1" presStyleCnt="0"/>
      <dgm:spPr/>
    </dgm:pt>
    <dgm:pt modelId="{682F6346-F040-4DD9-8F6C-387434F3F1DE}" type="pres">
      <dgm:prSet presAssocID="{FC75DE60-5EBB-475D-B9B6-E0BAE3336870}" presName="rootText1" presStyleLbl="node0" presStyleIdx="0" presStyleCnt="1" custScaleX="541233" custScaleY="91993" custLinFactNeighborX="7084" custLinFactNeighborY="-49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49C829A-31A4-4000-8FF4-79C6AB6BEA4C}" type="pres">
      <dgm:prSet presAssocID="{FC75DE60-5EBB-475D-B9B6-E0BAE333687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87B787C-F722-4CFB-A2B9-E2FA674EC162}" type="pres">
      <dgm:prSet presAssocID="{FC75DE60-5EBB-475D-B9B6-E0BAE3336870}" presName="hierChild2" presStyleCnt="0"/>
      <dgm:spPr/>
    </dgm:pt>
    <dgm:pt modelId="{71938C11-9505-4C2B-9A56-46EE52D3BA7D}" type="pres">
      <dgm:prSet presAssocID="{684E4324-17E2-4A2D-9FE7-433C89943607}" presName="Name37" presStyleLbl="parChTrans1D2" presStyleIdx="0" presStyleCnt="6"/>
      <dgm:spPr/>
      <dgm:t>
        <a:bodyPr/>
        <a:lstStyle/>
        <a:p>
          <a:endParaRPr lang="ru-RU"/>
        </a:p>
      </dgm:t>
    </dgm:pt>
    <dgm:pt modelId="{C7598A07-F818-4A15-B6FC-88D0FB6D6785}" type="pres">
      <dgm:prSet presAssocID="{45B66935-9232-4262-A263-308902765A1C}" presName="hierRoot2" presStyleCnt="0">
        <dgm:presLayoutVars>
          <dgm:hierBranch val="init"/>
        </dgm:presLayoutVars>
      </dgm:prSet>
      <dgm:spPr/>
    </dgm:pt>
    <dgm:pt modelId="{A5792BB1-2A23-41C0-881E-E87DED8AC432}" type="pres">
      <dgm:prSet presAssocID="{45B66935-9232-4262-A263-308902765A1C}" presName="rootComposite" presStyleCnt="0"/>
      <dgm:spPr/>
    </dgm:pt>
    <dgm:pt modelId="{EFCC71D8-8B21-439A-A1DE-CECBFAD66FE0}" type="pres">
      <dgm:prSet presAssocID="{45B66935-9232-4262-A263-308902765A1C}" presName="rootText" presStyleLbl="node2" presStyleIdx="0" presStyleCnt="6" custScaleX="70879" custScaleY="73873" custLinFactNeighborX="-307" custLinFactNeighborY="-29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46647B-0206-44B7-8455-F3AD0986C104}" type="pres">
      <dgm:prSet presAssocID="{45B66935-9232-4262-A263-308902765A1C}" presName="rootConnector" presStyleLbl="node2" presStyleIdx="0" presStyleCnt="6"/>
      <dgm:spPr/>
      <dgm:t>
        <a:bodyPr/>
        <a:lstStyle/>
        <a:p>
          <a:endParaRPr lang="ru-RU"/>
        </a:p>
      </dgm:t>
    </dgm:pt>
    <dgm:pt modelId="{970AC20A-F89F-48A9-9707-A3771EEF3288}" type="pres">
      <dgm:prSet presAssocID="{45B66935-9232-4262-A263-308902765A1C}" presName="hierChild4" presStyleCnt="0"/>
      <dgm:spPr/>
    </dgm:pt>
    <dgm:pt modelId="{136FE6A9-485D-4CAA-B875-C6F3267C21BE}" type="pres">
      <dgm:prSet presAssocID="{B12848F2-8E5E-4231-BC71-42C0CBE3A6D2}" presName="Name37" presStyleLbl="parChTrans1D3" presStyleIdx="0" presStyleCnt="17"/>
      <dgm:spPr/>
      <dgm:t>
        <a:bodyPr/>
        <a:lstStyle/>
        <a:p>
          <a:endParaRPr lang="ru-RU"/>
        </a:p>
      </dgm:t>
    </dgm:pt>
    <dgm:pt modelId="{5B52E702-71F7-40CF-A262-D4ABF827219F}" type="pres">
      <dgm:prSet presAssocID="{5E4D7651-33F4-46CC-8DD2-00FC4C0F7DC1}" presName="hierRoot2" presStyleCnt="0">
        <dgm:presLayoutVars>
          <dgm:hierBranch val="init"/>
        </dgm:presLayoutVars>
      </dgm:prSet>
      <dgm:spPr/>
    </dgm:pt>
    <dgm:pt modelId="{FB36E778-7FAC-493E-BA7C-6BA95BBA5B94}" type="pres">
      <dgm:prSet presAssocID="{5E4D7651-33F4-46CC-8DD2-00FC4C0F7DC1}" presName="rootComposite" presStyleCnt="0"/>
      <dgm:spPr/>
    </dgm:pt>
    <dgm:pt modelId="{C81FB0E2-1BC9-4603-8C62-A06D13C1387A}" type="pres">
      <dgm:prSet presAssocID="{5E4D7651-33F4-46CC-8DD2-00FC4C0F7DC1}" presName="rootText" presStyleLbl="node3" presStyleIdx="0" presStyleCnt="17" custScaleX="70202" custScaleY="5997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F6F8B5F-4A8A-4721-8752-25ACFEA1FE8D}" type="pres">
      <dgm:prSet presAssocID="{5E4D7651-33F4-46CC-8DD2-00FC4C0F7DC1}" presName="rootConnector" presStyleLbl="node3" presStyleIdx="0" presStyleCnt="17"/>
      <dgm:spPr/>
      <dgm:t>
        <a:bodyPr/>
        <a:lstStyle/>
        <a:p>
          <a:endParaRPr lang="ru-RU"/>
        </a:p>
      </dgm:t>
    </dgm:pt>
    <dgm:pt modelId="{B536CE23-8AC4-495E-B13E-8776DA35145F}" type="pres">
      <dgm:prSet presAssocID="{5E4D7651-33F4-46CC-8DD2-00FC4C0F7DC1}" presName="hierChild4" presStyleCnt="0"/>
      <dgm:spPr/>
    </dgm:pt>
    <dgm:pt modelId="{F4F4B601-1A10-4E8A-B38D-7576CB886D76}" type="pres">
      <dgm:prSet presAssocID="{5E4D7651-33F4-46CC-8DD2-00FC4C0F7DC1}" presName="hierChild5" presStyleCnt="0"/>
      <dgm:spPr/>
    </dgm:pt>
    <dgm:pt modelId="{148AC51E-7160-49F4-A8B9-0AED186FD44D}" type="pres">
      <dgm:prSet presAssocID="{A8FC5786-51DB-4527-B9A7-3A319B368B6C}" presName="Name37" presStyleLbl="parChTrans1D3" presStyleIdx="1" presStyleCnt="17"/>
      <dgm:spPr/>
      <dgm:t>
        <a:bodyPr/>
        <a:lstStyle/>
        <a:p>
          <a:endParaRPr lang="ru-RU"/>
        </a:p>
      </dgm:t>
    </dgm:pt>
    <dgm:pt modelId="{80D0BEDC-042C-4C6E-A0B0-8E6E204B45C6}" type="pres">
      <dgm:prSet presAssocID="{C669FC35-C8B5-4436-ADA8-9031D8B93A57}" presName="hierRoot2" presStyleCnt="0">
        <dgm:presLayoutVars>
          <dgm:hierBranch val="init"/>
        </dgm:presLayoutVars>
      </dgm:prSet>
      <dgm:spPr/>
    </dgm:pt>
    <dgm:pt modelId="{D9C6D10B-65CD-48D2-9E72-7A0B8FE5A8DD}" type="pres">
      <dgm:prSet presAssocID="{C669FC35-C8B5-4436-ADA8-9031D8B93A57}" presName="rootComposite" presStyleCnt="0"/>
      <dgm:spPr/>
    </dgm:pt>
    <dgm:pt modelId="{4677D8B3-3BFF-4746-BC39-88B544DA9685}" type="pres">
      <dgm:prSet presAssocID="{C669FC35-C8B5-4436-ADA8-9031D8B93A57}" presName="rootText" presStyleLbl="node3" presStyleIdx="1" presStyleCnt="17" custScaleX="74807" custScaleY="55606" custLinFactNeighborX="-545" custLinFactNeighborY="-152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EE972F5-1954-4FCC-8243-B60F88DEC202}" type="pres">
      <dgm:prSet presAssocID="{C669FC35-C8B5-4436-ADA8-9031D8B93A57}" presName="rootConnector" presStyleLbl="node3" presStyleIdx="1" presStyleCnt="17"/>
      <dgm:spPr/>
      <dgm:t>
        <a:bodyPr/>
        <a:lstStyle/>
        <a:p>
          <a:endParaRPr lang="ru-RU"/>
        </a:p>
      </dgm:t>
    </dgm:pt>
    <dgm:pt modelId="{87275BD3-E71D-4ED5-8EB1-365DFA1CFAD6}" type="pres">
      <dgm:prSet presAssocID="{C669FC35-C8B5-4436-ADA8-9031D8B93A57}" presName="hierChild4" presStyleCnt="0"/>
      <dgm:spPr/>
    </dgm:pt>
    <dgm:pt modelId="{4B89DCBB-B621-45AF-9D47-B38997AE3EB2}" type="pres">
      <dgm:prSet presAssocID="{C669FC35-C8B5-4436-ADA8-9031D8B93A57}" presName="hierChild5" presStyleCnt="0"/>
      <dgm:spPr/>
    </dgm:pt>
    <dgm:pt modelId="{E36AD3FD-9D01-4C2D-86B4-A5D3980D9068}" type="pres">
      <dgm:prSet presAssocID="{DD77853D-4811-4A98-9C46-AB8B301CFA3B}" presName="Name37" presStyleLbl="parChTrans1D3" presStyleIdx="2" presStyleCnt="17"/>
      <dgm:spPr/>
      <dgm:t>
        <a:bodyPr/>
        <a:lstStyle/>
        <a:p>
          <a:endParaRPr lang="ru-RU"/>
        </a:p>
      </dgm:t>
    </dgm:pt>
    <dgm:pt modelId="{92847CA0-871B-4810-B7C2-9DB2DA5046C6}" type="pres">
      <dgm:prSet presAssocID="{B7D5BC43-A89F-49E0-9628-E6C3ABBC73B2}" presName="hierRoot2" presStyleCnt="0">
        <dgm:presLayoutVars>
          <dgm:hierBranch val="init"/>
        </dgm:presLayoutVars>
      </dgm:prSet>
      <dgm:spPr/>
    </dgm:pt>
    <dgm:pt modelId="{3720DEB2-2214-44B9-8644-D551099BC4E0}" type="pres">
      <dgm:prSet presAssocID="{B7D5BC43-A89F-49E0-9628-E6C3ABBC73B2}" presName="rootComposite" presStyleCnt="0"/>
      <dgm:spPr/>
    </dgm:pt>
    <dgm:pt modelId="{7A6CA8C1-D192-4417-91D6-A660E5AC8CC8}" type="pres">
      <dgm:prSet presAssocID="{B7D5BC43-A89F-49E0-9628-E6C3ABBC73B2}" presName="rootText" presStyleLbl="node3" presStyleIdx="2" presStyleCnt="17" custScaleX="73324" custScaleY="60868" custLinFactNeighborX="-1863" custLinFactNeighborY="-344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5733E5-1F35-4E89-9A04-11ACB2BBA7EF}" type="pres">
      <dgm:prSet presAssocID="{B7D5BC43-A89F-49E0-9628-E6C3ABBC73B2}" presName="rootConnector" presStyleLbl="node3" presStyleIdx="2" presStyleCnt="17"/>
      <dgm:spPr/>
      <dgm:t>
        <a:bodyPr/>
        <a:lstStyle/>
        <a:p>
          <a:endParaRPr lang="ru-RU"/>
        </a:p>
      </dgm:t>
    </dgm:pt>
    <dgm:pt modelId="{51B6B7C5-B331-419E-9B5A-109124081AB3}" type="pres">
      <dgm:prSet presAssocID="{B7D5BC43-A89F-49E0-9628-E6C3ABBC73B2}" presName="hierChild4" presStyleCnt="0"/>
      <dgm:spPr/>
    </dgm:pt>
    <dgm:pt modelId="{34DB926C-906D-465F-81B1-84249B397CBD}" type="pres">
      <dgm:prSet presAssocID="{B7D5BC43-A89F-49E0-9628-E6C3ABBC73B2}" presName="hierChild5" presStyleCnt="0"/>
      <dgm:spPr/>
    </dgm:pt>
    <dgm:pt modelId="{7D64DD79-853E-46E7-887A-9F97A5D8FC2E}" type="pres">
      <dgm:prSet presAssocID="{2373EBD5-39EF-415D-8F4F-B416448662F2}" presName="Name37" presStyleLbl="parChTrans1D3" presStyleIdx="3" presStyleCnt="17"/>
      <dgm:spPr/>
      <dgm:t>
        <a:bodyPr/>
        <a:lstStyle/>
        <a:p>
          <a:endParaRPr lang="ru-RU"/>
        </a:p>
      </dgm:t>
    </dgm:pt>
    <dgm:pt modelId="{1DB0FCCF-AB3F-449D-9FF1-D26CE8CE8C30}" type="pres">
      <dgm:prSet presAssocID="{3C610B62-E11D-43F8-8FC4-8B8197A1AF8E}" presName="hierRoot2" presStyleCnt="0">
        <dgm:presLayoutVars>
          <dgm:hierBranch val="init"/>
        </dgm:presLayoutVars>
      </dgm:prSet>
      <dgm:spPr/>
    </dgm:pt>
    <dgm:pt modelId="{2BD686AA-618D-4353-9851-612C26519138}" type="pres">
      <dgm:prSet presAssocID="{3C610B62-E11D-43F8-8FC4-8B8197A1AF8E}" presName="rootComposite" presStyleCnt="0"/>
      <dgm:spPr/>
    </dgm:pt>
    <dgm:pt modelId="{D2B9AE60-140D-4034-9CCD-45BE1898B1D0}" type="pres">
      <dgm:prSet presAssocID="{3C610B62-E11D-43F8-8FC4-8B8197A1AF8E}" presName="rootText" presStyleLbl="node3" presStyleIdx="3" presStyleCnt="17" custScaleX="74806" custScaleY="55605" custLinFactNeighborX="-545" custLinFactNeighborY="-294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0DFC0B-117E-4060-9D29-AD46CE6A8CA9}" type="pres">
      <dgm:prSet presAssocID="{3C610B62-E11D-43F8-8FC4-8B8197A1AF8E}" presName="rootConnector" presStyleLbl="node3" presStyleIdx="3" presStyleCnt="17"/>
      <dgm:spPr/>
      <dgm:t>
        <a:bodyPr/>
        <a:lstStyle/>
        <a:p>
          <a:endParaRPr lang="ru-RU"/>
        </a:p>
      </dgm:t>
    </dgm:pt>
    <dgm:pt modelId="{9CAA6E8A-AE17-4D45-B932-4852AD7C4CDD}" type="pres">
      <dgm:prSet presAssocID="{3C610B62-E11D-43F8-8FC4-8B8197A1AF8E}" presName="hierChild4" presStyleCnt="0"/>
      <dgm:spPr/>
    </dgm:pt>
    <dgm:pt modelId="{BA621F34-2ABC-4F76-8136-5F1970CA2224}" type="pres">
      <dgm:prSet presAssocID="{3C610B62-E11D-43F8-8FC4-8B8197A1AF8E}" presName="hierChild5" presStyleCnt="0"/>
      <dgm:spPr/>
    </dgm:pt>
    <dgm:pt modelId="{EFA2A8A2-571B-4C80-9C35-8CC72FFAB79D}" type="pres">
      <dgm:prSet presAssocID="{45B66935-9232-4262-A263-308902765A1C}" presName="hierChild5" presStyleCnt="0"/>
      <dgm:spPr/>
    </dgm:pt>
    <dgm:pt modelId="{4D6C1926-9708-4944-99D7-A60EC1BED5B7}" type="pres">
      <dgm:prSet presAssocID="{9E5B4CC3-A057-46B3-BFC9-889ECF5EF08D}" presName="Name37" presStyleLbl="parChTrans1D2" presStyleIdx="1" presStyleCnt="6"/>
      <dgm:spPr/>
      <dgm:t>
        <a:bodyPr/>
        <a:lstStyle/>
        <a:p>
          <a:endParaRPr lang="ru-RU"/>
        </a:p>
      </dgm:t>
    </dgm:pt>
    <dgm:pt modelId="{3E41C81A-735C-4712-9E68-32B2C3AD00F3}" type="pres">
      <dgm:prSet presAssocID="{C4463B53-84B8-4DB5-97FA-F857015D9A21}" presName="hierRoot2" presStyleCnt="0">
        <dgm:presLayoutVars>
          <dgm:hierBranch val="init"/>
        </dgm:presLayoutVars>
      </dgm:prSet>
      <dgm:spPr/>
    </dgm:pt>
    <dgm:pt modelId="{5C0B7196-C1A0-4EBB-8198-5719BF149007}" type="pres">
      <dgm:prSet presAssocID="{C4463B53-84B8-4DB5-97FA-F857015D9A21}" presName="rootComposite" presStyleCnt="0"/>
      <dgm:spPr/>
    </dgm:pt>
    <dgm:pt modelId="{8CE07E80-0E59-4390-BC13-ABB9CD35CF58}" type="pres">
      <dgm:prSet presAssocID="{C4463B53-84B8-4DB5-97FA-F857015D9A21}" presName="rootText" presStyleLbl="node2" presStyleIdx="1" presStyleCnt="6" custScaleX="42566" custScaleY="71262" custLinFactNeighborX="-307" custLinFactNeighborY="-29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79360D-8DFE-41A2-B05D-E3637E29698A}" type="pres">
      <dgm:prSet presAssocID="{C4463B53-84B8-4DB5-97FA-F857015D9A21}" presName="rootConnector" presStyleLbl="node2" presStyleIdx="1" presStyleCnt="6"/>
      <dgm:spPr/>
      <dgm:t>
        <a:bodyPr/>
        <a:lstStyle/>
        <a:p>
          <a:endParaRPr lang="ru-RU"/>
        </a:p>
      </dgm:t>
    </dgm:pt>
    <dgm:pt modelId="{A8797A86-28FE-4C85-BB63-C6743557A452}" type="pres">
      <dgm:prSet presAssocID="{C4463B53-84B8-4DB5-97FA-F857015D9A21}" presName="hierChild4" presStyleCnt="0"/>
      <dgm:spPr/>
    </dgm:pt>
    <dgm:pt modelId="{D20B8FFE-67B8-4650-BE2F-01F6B3EAF723}" type="pres">
      <dgm:prSet presAssocID="{AED18252-CAC9-4992-A568-AB830888B108}" presName="Name37" presStyleLbl="parChTrans1D3" presStyleIdx="4" presStyleCnt="17"/>
      <dgm:spPr/>
      <dgm:t>
        <a:bodyPr/>
        <a:lstStyle/>
        <a:p>
          <a:endParaRPr lang="ru-RU"/>
        </a:p>
      </dgm:t>
    </dgm:pt>
    <dgm:pt modelId="{45F112A2-1EFC-4A5E-9926-0E1CFF66F92B}" type="pres">
      <dgm:prSet presAssocID="{8311D685-D414-49C3-BB19-13C93A1FB92C}" presName="hierRoot2" presStyleCnt="0">
        <dgm:presLayoutVars>
          <dgm:hierBranch val="init"/>
        </dgm:presLayoutVars>
      </dgm:prSet>
      <dgm:spPr/>
    </dgm:pt>
    <dgm:pt modelId="{735A60F7-4348-47FF-A8D9-90D3D59CC002}" type="pres">
      <dgm:prSet presAssocID="{8311D685-D414-49C3-BB19-13C93A1FB92C}" presName="rootComposite" presStyleCnt="0"/>
      <dgm:spPr/>
    </dgm:pt>
    <dgm:pt modelId="{EFA276F7-809E-4512-A775-8B800883CBC5}" type="pres">
      <dgm:prSet presAssocID="{8311D685-D414-49C3-BB19-13C93A1FB92C}" presName="rootText" presStyleLbl="node3" presStyleIdx="4" presStyleCnt="17" custScaleX="69977" custScaleY="462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C98CC21-8825-4716-BD60-DD9635D9EA28}" type="pres">
      <dgm:prSet presAssocID="{8311D685-D414-49C3-BB19-13C93A1FB92C}" presName="rootConnector" presStyleLbl="node3" presStyleIdx="4" presStyleCnt="17"/>
      <dgm:spPr/>
      <dgm:t>
        <a:bodyPr/>
        <a:lstStyle/>
        <a:p>
          <a:endParaRPr lang="ru-RU"/>
        </a:p>
      </dgm:t>
    </dgm:pt>
    <dgm:pt modelId="{C19C831F-6FB6-4F29-B759-527078DDD353}" type="pres">
      <dgm:prSet presAssocID="{8311D685-D414-49C3-BB19-13C93A1FB92C}" presName="hierChild4" presStyleCnt="0"/>
      <dgm:spPr/>
    </dgm:pt>
    <dgm:pt modelId="{3CA7167C-30FF-4873-A56E-580428F714A0}" type="pres">
      <dgm:prSet presAssocID="{8311D685-D414-49C3-BB19-13C93A1FB92C}" presName="hierChild5" presStyleCnt="0"/>
      <dgm:spPr/>
    </dgm:pt>
    <dgm:pt modelId="{47BCD2D5-47D2-4F83-B7A3-E72079F2C12B}" type="pres">
      <dgm:prSet presAssocID="{8CC3265E-2D0C-4C2A-BF21-245278098F51}" presName="Name37" presStyleLbl="parChTrans1D3" presStyleIdx="5" presStyleCnt="17"/>
      <dgm:spPr/>
      <dgm:t>
        <a:bodyPr/>
        <a:lstStyle/>
        <a:p>
          <a:endParaRPr lang="ru-RU"/>
        </a:p>
      </dgm:t>
    </dgm:pt>
    <dgm:pt modelId="{99B19956-1E14-4187-AE95-3DDAF09C2E32}" type="pres">
      <dgm:prSet presAssocID="{8A0BA108-1AD1-4A7A-BEED-BE3D574FB15D}" presName="hierRoot2" presStyleCnt="0">
        <dgm:presLayoutVars>
          <dgm:hierBranch val="init"/>
        </dgm:presLayoutVars>
      </dgm:prSet>
      <dgm:spPr/>
    </dgm:pt>
    <dgm:pt modelId="{416CC8B5-96E3-4C4B-9F71-080DFA4E7C4A}" type="pres">
      <dgm:prSet presAssocID="{8A0BA108-1AD1-4A7A-BEED-BE3D574FB15D}" presName="rootComposite" presStyleCnt="0"/>
      <dgm:spPr/>
    </dgm:pt>
    <dgm:pt modelId="{FA071E0C-8D26-4180-926F-8654F22134C2}" type="pres">
      <dgm:prSet presAssocID="{8A0BA108-1AD1-4A7A-BEED-BE3D574FB15D}" presName="rootText" presStyleLbl="node3" presStyleIdx="5" presStyleCnt="17" custScaleX="72987" custScaleY="46225" custLinFactNeighborX="-22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8802AE6-FC48-4D65-979A-DD1EDF409736}" type="pres">
      <dgm:prSet presAssocID="{8A0BA108-1AD1-4A7A-BEED-BE3D574FB15D}" presName="rootConnector" presStyleLbl="node3" presStyleIdx="5" presStyleCnt="17"/>
      <dgm:spPr/>
      <dgm:t>
        <a:bodyPr/>
        <a:lstStyle/>
        <a:p>
          <a:endParaRPr lang="ru-RU"/>
        </a:p>
      </dgm:t>
    </dgm:pt>
    <dgm:pt modelId="{E1B95476-A9BE-4F7F-87B8-07DC0516DC36}" type="pres">
      <dgm:prSet presAssocID="{8A0BA108-1AD1-4A7A-BEED-BE3D574FB15D}" presName="hierChild4" presStyleCnt="0"/>
      <dgm:spPr/>
    </dgm:pt>
    <dgm:pt modelId="{E398F705-6D7C-4BA8-9368-FF4E7A539021}" type="pres">
      <dgm:prSet presAssocID="{8A0BA108-1AD1-4A7A-BEED-BE3D574FB15D}" presName="hierChild5" presStyleCnt="0"/>
      <dgm:spPr/>
    </dgm:pt>
    <dgm:pt modelId="{7A75525E-AF2A-4BE8-9EA3-58A0ED6219CD}" type="pres">
      <dgm:prSet presAssocID="{94DFFCA5-3BA4-4E60-8C32-BE0C9B33C0A2}" presName="Name37" presStyleLbl="parChTrans1D3" presStyleIdx="6" presStyleCnt="17"/>
      <dgm:spPr/>
      <dgm:t>
        <a:bodyPr/>
        <a:lstStyle/>
        <a:p>
          <a:endParaRPr lang="ru-RU"/>
        </a:p>
      </dgm:t>
    </dgm:pt>
    <dgm:pt modelId="{1EA80527-8ACF-4EBA-B344-F705F35DCC14}" type="pres">
      <dgm:prSet presAssocID="{86281E53-4157-4F29-8325-70006F6590D8}" presName="hierRoot2" presStyleCnt="0">
        <dgm:presLayoutVars>
          <dgm:hierBranch val="init"/>
        </dgm:presLayoutVars>
      </dgm:prSet>
      <dgm:spPr/>
    </dgm:pt>
    <dgm:pt modelId="{A25BF749-AA71-495E-8275-8CC0079B5504}" type="pres">
      <dgm:prSet presAssocID="{86281E53-4157-4F29-8325-70006F6590D8}" presName="rootComposite" presStyleCnt="0"/>
      <dgm:spPr/>
    </dgm:pt>
    <dgm:pt modelId="{8572C7CE-C7D9-4184-9D5B-0585F196E6F9}" type="pres">
      <dgm:prSet presAssocID="{86281E53-4157-4F29-8325-70006F6590D8}" presName="rootText" presStyleLbl="node3" presStyleIdx="6" presStyleCnt="17" custScaleX="71565" custScaleY="632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CEA7A8-4615-4D9E-97E9-68DD2777F5E6}" type="pres">
      <dgm:prSet presAssocID="{86281E53-4157-4F29-8325-70006F6590D8}" presName="rootConnector" presStyleLbl="node3" presStyleIdx="6" presStyleCnt="17"/>
      <dgm:spPr/>
      <dgm:t>
        <a:bodyPr/>
        <a:lstStyle/>
        <a:p>
          <a:endParaRPr lang="ru-RU"/>
        </a:p>
      </dgm:t>
    </dgm:pt>
    <dgm:pt modelId="{73ADDFE0-5CBF-4F8C-9C03-8EF49429D607}" type="pres">
      <dgm:prSet presAssocID="{86281E53-4157-4F29-8325-70006F6590D8}" presName="hierChild4" presStyleCnt="0"/>
      <dgm:spPr/>
    </dgm:pt>
    <dgm:pt modelId="{02246A4C-81D8-492A-A1CD-F46C56D4E9A3}" type="pres">
      <dgm:prSet presAssocID="{86281E53-4157-4F29-8325-70006F6590D8}" presName="hierChild5" presStyleCnt="0"/>
      <dgm:spPr/>
    </dgm:pt>
    <dgm:pt modelId="{891BC3D6-646D-45B5-A378-6085DFBB8B6C}" type="pres">
      <dgm:prSet presAssocID="{6C7EA1DF-CB58-458A-9C2B-DC1601259361}" presName="Name37" presStyleLbl="parChTrans1D3" presStyleIdx="7" presStyleCnt="17"/>
      <dgm:spPr/>
      <dgm:t>
        <a:bodyPr/>
        <a:lstStyle/>
        <a:p>
          <a:endParaRPr lang="ru-RU"/>
        </a:p>
      </dgm:t>
    </dgm:pt>
    <dgm:pt modelId="{2CAF87D6-9521-4348-B7C0-4AF25E1ABC55}" type="pres">
      <dgm:prSet presAssocID="{8743E69B-9062-485B-88B1-BF53FA570FDC}" presName="hierRoot2" presStyleCnt="0">
        <dgm:presLayoutVars>
          <dgm:hierBranch val="init"/>
        </dgm:presLayoutVars>
      </dgm:prSet>
      <dgm:spPr/>
    </dgm:pt>
    <dgm:pt modelId="{E900E81B-6B29-48A0-BFD2-8D69F4265A84}" type="pres">
      <dgm:prSet presAssocID="{8743E69B-9062-485B-88B1-BF53FA570FDC}" presName="rootComposite" presStyleCnt="0"/>
      <dgm:spPr/>
    </dgm:pt>
    <dgm:pt modelId="{B60BD8F6-D53D-4F39-83D5-61BB2FB2DCE0}" type="pres">
      <dgm:prSet presAssocID="{8743E69B-9062-485B-88B1-BF53FA570FDC}" presName="rootText" presStyleLbl="node3" presStyleIdx="7" presStyleCnt="17" custScaleX="69977" custScaleY="62005" custLinFactNeighborX="545" custLinFactNeighborY="-65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40A48D-85CA-4566-B76A-9A451C134272}" type="pres">
      <dgm:prSet presAssocID="{8743E69B-9062-485B-88B1-BF53FA570FDC}" presName="rootConnector" presStyleLbl="node3" presStyleIdx="7" presStyleCnt="17"/>
      <dgm:spPr/>
      <dgm:t>
        <a:bodyPr/>
        <a:lstStyle/>
        <a:p>
          <a:endParaRPr lang="ru-RU"/>
        </a:p>
      </dgm:t>
    </dgm:pt>
    <dgm:pt modelId="{582B3D52-1D09-4022-9A61-9E328C396CB2}" type="pres">
      <dgm:prSet presAssocID="{8743E69B-9062-485B-88B1-BF53FA570FDC}" presName="hierChild4" presStyleCnt="0"/>
      <dgm:spPr/>
    </dgm:pt>
    <dgm:pt modelId="{5550D123-7099-46EB-AE8B-47D3915C0485}" type="pres">
      <dgm:prSet presAssocID="{8743E69B-9062-485B-88B1-BF53FA570FDC}" presName="hierChild5" presStyleCnt="0"/>
      <dgm:spPr/>
    </dgm:pt>
    <dgm:pt modelId="{AE5468B2-2BD9-426B-8FB8-2A8404D34E4D}" type="pres">
      <dgm:prSet presAssocID="{07C070C7-A117-401E-BEE9-D7F10F302784}" presName="Name37" presStyleLbl="parChTrans1D3" presStyleIdx="8" presStyleCnt="17"/>
      <dgm:spPr/>
      <dgm:t>
        <a:bodyPr/>
        <a:lstStyle/>
        <a:p>
          <a:endParaRPr lang="ru-RU"/>
        </a:p>
      </dgm:t>
    </dgm:pt>
    <dgm:pt modelId="{A8ACDD32-7751-4B54-8254-1A180C3499A5}" type="pres">
      <dgm:prSet presAssocID="{46CA8EF6-5611-4809-A7BB-DE7042931BDF}" presName="hierRoot2" presStyleCnt="0">
        <dgm:presLayoutVars>
          <dgm:hierBranch val="init"/>
        </dgm:presLayoutVars>
      </dgm:prSet>
      <dgm:spPr/>
    </dgm:pt>
    <dgm:pt modelId="{C0FB8152-2F4A-4A59-9998-7DD6875F6E0C}" type="pres">
      <dgm:prSet presAssocID="{46CA8EF6-5611-4809-A7BB-DE7042931BDF}" presName="rootComposite" presStyleCnt="0"/>
      <dgm:spPr/>
    </dgm:pt>
    <dgm:pt modelId="{147F0063-5105-49AD-AA8A-119E87DB08FF}" type="pres">
      <dgm:prSet presAssocID="{46CA8EF6-5611-4809-A7BB-DE7042931BDF}" presName="rootText" presStyleLbl="node3" presStyleIdx="8" presStyleCnt="17" custScaleX="77085" custScaleY="578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F08FB1C-F735-411B-B882-D228DC6553BF}" type="pres">
      <dgm:prSet presAssocID="{46CA8EF6-5611-4809-A7BB-DE7042931BDF}" presName="rootConnector" presStyleLbl="node3" presStyleIdx="8" presStyleCnt="17"/>
      <dgm:spPr/>
      <dgm:t>
        <a:bodyPr/>
        <a:lstStyle/>
        <a:p>
          <a:endParaRPr lang="ru-RU"/>
        </a:p>
      </dgm:t>
    </dgm:pt>
    <dgm:pt modelId="{15AC7629-E4BF-4F3A-9CB9-5A07A7CE748F}" type="pres">
      <dgm:prSet presAssocID="{46CA8EF6-5611-4809-A7BB-DE7042931BDF}" presName="hierChild4" presStyleCnt="0"/>
      <dgm:spPr/>
    </dgm:pt>
    <dgm:pt modelId="{F8083E1E-4087-491A-821F-EAADECC8A731}" type="pres">
      <dgm:prSet presAssocID="{46CA8EF6-5611-4809-A7BB-DE7042931BDF}" presName="hierChild5" presStyleCnt="0"/>
      <dgm:spPr/>
    </dgm:pt>
    <dgm:pt modelId="{A43CBFD1-DF68-40A3-BE2D-EDA04C209306}" type="pres">
      <dgm:prSet presAssocID="{C4463B53-84B8-4DB5-97FA-F857015D9A21}" presName="hierChild5" presStyleCnt="0"/>
      <dgm:spPr/>
    </dgm:pt>
    <dgm:pt modelId="{CB4BD120-9E50-4EB0-96EF-C33E6323B004}" type="pres">
      <dgm:prSet presAssocID="{DFDD9AD0-2AD8-4694-B55F-2BB290899318}" presName="Name37" presStyleLbl="parChTrans1D2" presStyleIdx="2" presStyleCnt="6"/>
      <dgm:spPr/>
      <dgm:t>
        <a:bodyPr/>
        <a:lstStyle/>
        <a:p>
          <a:endParaRPr lang="ru-RU"/>
        </a:p>
      </dgm:t>
    </dgm:pt>
    <dgm:pt modelId="{3CE2C92A-9186-4DF2-9800-839E4643F4FB}" type="pres">
      <dgm:prSet presAssocID="{FD609C92-2764-4FC6-95CA-02B334AA38B3}" presName="hierRoot2" presStyleCnt="0">
        <dgm:presLayoutVars>
          <dgm:hierBranch val="init"/>
        </dgm:presLayoutVars>
      </dgm:prSet>
      <dgm:spPr/>
    </dgm:pt>
    <dgm:pt modelId="{5CDA2AD1-9CAF-43CD-9405-ED4B9949004A}" type="pres">
      <dgm:prSet presAssocID="{FD609C92-2764-4FC6-95CA-02B334AA38B3}" presName="rootComposite" presStyleCnt="0"/>
      <dgm:spPr/>
    </dgm:pt>
    <dgm:pt modelId="{F1C84068-7326-4D1D-8605-154BCF125931}" type="pres">
      <dgm:prSet presAssocID="{FD609C92-2764-4FC6-95CA-02B334AA38B3}" presName="rootText" presStyleLbl="node2" presStyleIdx="2" presStyleCnt="6" custScaleX="46973" custScaleY="63495" custLinFactNeighborX="2223" custLinFactNeighborY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128B416-8E8B-4F20-A9A1-18707C60D9E2}" type="pres">
      <dgm:prSet presAssocID="{FD609C92-2764-4FC6-95CA-02B334AA38B3}" presName="rootConnector" presStyleLbl="node2" presStyleIdx="2" presStyleCnt="6"/>
      <dgm:spPr/>
      <dgm:t>
        <a:bodyPr/>
        <a:lstStyle/>
        <a:p>
          <a:endParaRPr lang="ru-RU"/>
        </a:p>
      </dgm:t>
    </dgm:pt>
    <dgm:pt modelId="{290A88A9-2B1B-476A-82DA-87D5CE20CEF2}" type="pres">
      <dgm:prSet presAssocID="{FD609C92-2764-4FC6-95CA-02B334AA38B3}" presName="hierChild4" presStyleCnt="0"/>
      <dgm:spPr/>
    </dgm:pt>
    <dgm:pt modelId="{6ECE4D0D-BDAA-4BD2-8678-F77D85C38353}" type="pres">
      <dgm:prSet presAssocID="{FD609C92-2764-4FC6-95CA-02B334AA38B3}" presName="hierChild5" presStyleCnt="0"/>
      <dgm:spPr/>
    </dgm:pt>
    <dgm:pt modelId="{85C89535-239B-4D79-950F-7E9FA0115E36}" type="pres">
      <dgm:prSet presAssocID="{365F51D3-7E63-4D85-B365-40BBD150B893}" presName="Name37" presStyleLbl="parChTrans1D2" presStyleIdx="3" presStyleCnt="6"/>
      <dgm:spPr/>
      <dgm:t>
        <a:bodyPr/>
        <a:lstStyle/>
        <a:p>
          <a:endParaRPr lang="ru-RU"/>
        </a:p>
      </dgm:t>
    </dgm:pt>
    <dgm:pt modelId="{1D989A27-D6C9-4CC0-B4B0-4E927D895278}" type="pres">
      <dgm:prSet presAssocID="{1C697F7F-6AEF-4A3C-AADC-5B0B666F086D}" presName="hierRoot2" presStyleCnt="0">
        <dgm:presLayoutVars>
          <dgm:hierBranch val="init"/>
        </dgm:presLayoutVars>
      </dgm:prSet>
      <dgm:spPr/>
    </dgm:pt>
    <dgm:pt modelId="{85CC1401-AA76-4627-B549-EE31A50B430E}" type="pres">
      <dgm:prSet presAssocID="{1C697F7F-6AEF-4A3C-AADC-5B0B666F086D}" presName="rootComposite" presStyleCnt="0"/>
      <dgm:spPr/>
    </dgm:pt>
    <dgm:pt modelId="{5C495308-77A7-4032-B2C1-2159D97F2F0D}" type="pres">
      <dgm:prSet presAssocID="{1C697F7F-6AEF-4A3C-AADC-5B0B666F086D}" presName="rootText" presStyleLbl="node2" presStyleIdx="3" presStyleCnt="6" custScaleX="78949" custScaleY="725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976E5B-993C-4DDE-81F8-2C0CD0E3942C}" type="pres">
      <dgm:prSet presAssocID="{1C697F7F-6AEF-4A3C-AADC-5B0B666F086D}" presName="rootConnector" presStyleLbl="node2" presStyleIdx="3" presStyleCnt="6"/>
      <dgm:spPr/>
      <dgm:t>
        <a:bodyPr/>
        <a:lstStyle/>
        <a:p>
          <a:endParaRPr lang="ru-RU"/>
        </a:p>
      </dgm:t>
    </dgm:pt>
    <dgm:pt modelId="{765A6DC5-0DBD-4BE2-8BD5-BAC45AF78136}" type="pres">
      <dgm:prSet presAssocID="{1C697F7F-6AEF-4A3C-AADC-5B0B666F086D}" presName="hierChild4" presStyleCnt="0"/>
      <dgm:spPr/>
    </dgm:pt>
    <dgm:pt modelId="{90EAC6BF-FE0F-4DBD-876F-3B8701CB586B}" type="pres">
      <dgm:prSet presAssocID="{3F47F0A4-CD1B-497A-9A69-9CBC6E8E50C0}" presName="Name37" presStyleLbl="parChTrans1D3" presStyleIdx="9" presStyleCnt="17"/>
      <dgm:spPr/>
      <dgm:t>
        <a:bodyPr/>
        <a:lstStyle/>
        <a:p>
          <a:endParaRPr lang="ru-RU"/>
        </a:p>
      </dgm:t>
    </dgm:pt>
    <dgm:pt modelId="{2D97B39C-B0DF-4C0C-B4FB-9ED60873AEAB}" type="pres">
      <dgm:prSet presAssocID="{DE48FD07-0684-4566-A6D3-5B4B39AB4029}" presName="hierRoot2" presStyleCnt="0">
        <dgm:presLayoutVars>
          <dgm:hierBranch val="init"/>
        </dgm:presLayoutVars>
      </dgm:prSet>
      <dgm:spPr/>
    </dgm:pt>
    <dgm:pt modelId="{7342164A-5A4A-4A11-B464-9B5F42E4F67B}" type="pres">
      <dgm:prSet presAssocID="{DE48FD07-0684-4566-A6D3-5B4B39AB4029}" presName="rootComposite" presStyleCnt="0"/>
      <dgm:spPr/>
    </dgm:pt>
    <dgm:pt modelId="{E5452995-F85C-4FB7-9559-F526A17B12D5}" type="pres">
      <dgm:prSet presAssocID="{DE48FD07-0684-4566-A6D3-5B4B39AB4029}" presName="rootText" presStyleLbl="node3" presStyleIdx="9" presStyleCnt="17" custScaleX="69377" custScaleY="61437" custLinFactNeighborX="-2964" custLinFactNeighborY="-50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5DDFFD3-61DC-4046-A18A-C3A87C30A1F4}" type="pres">
      <dgm:prSet presAssocID="{DE48FD07-0684-4566-A6D3-5B4B39AB4029}" presName="rootConnector" presStyleLbl="node3" presStyleIdx="9" presStyleCnt="17"/>
      <dgm:spPr/>
      <dgm:t>
        <a:bodyPr/>
        <a:lstStyle/>
        <a:p>
          <a:endParaRPr lang="ru-RU"/>
        </a:p>
      </dgm:t>
    </dgm:pt>
    <dgm:pt modelId="{EEFEB41F-6447-4A2A-BB28-952ACDFAF5FA}" type="pres">
      <dgm:prSet presAssocID="{DE48FD07-0684-4566-A6D3-5B4B39AB4029}" presName="hierChild4" presStyleCnt="0"/>
      <dgm:spPr/>
    </dgm:pt>
    <dgm:pt modelId="{6569AD38-46C8-4128-B883-FC38AFD493A2}" type="pres">
      <dgm:prSet presAssocID="{DE48FD07-0684-4566-A6D3-5B4B39AB4029}" presName="hierChild5" presStyleCnt="0"/>
      <dgm:spPr/>
    </dgm:pt>
    <dgm:pt modelId="{F1E802D2-D3B6-4345-BE75-D2FC781265B8}" type="pres">
      <dgm:prSet presAssocID="{BBF87623-9E6C-46A9-B735-5477BEECD2FD}" presName="Name37" presStyleLbl="parChTrans1D3" presStyleIdx="10" presStyleCnt="17"/>
      <dgm:spPr/>
      <dgm:t>
        <a:bodyPr/>
        <a:lstStyle/>
        <a:p>
          <a:endParaRPr lang="ru-RU"/>
        </a:p>
      </dgm:t>
    </dgm:pt>
    <dgm:pt modelId="{69670AED-E69F-4D97-BE61-42079336D0BB}" type="pres">
      <dgm:prSet presAssocID="{E4C4A1AE-5AB7-4C12-AA22-693A4237CF52}" presName="hierRoot2" presStyleCnt="0">
        <dgm:presLayoutVars>
          <dgm:hierBranch val="init"/>
        </dgm:presLayoutVars>
      </dgm:prSet>
      <dgm:spPr/>
    </dgm:pt>
    <dgm:pt modelId="{76EA5EDE-18E4-4969-9780-A58274F64838}" type="pres">
      <dgm:prSet presAssocID="{E4C4A1AE-5AB7-4C12-AA22-693A4237CF52}" presName="rootComposite" presStyleCnt="0"/>
      <dgm:spPr/>
    </dgm:pt>
    <dgm:pt modelId="{8D5D00C9-8E17-451A-8E95-9F777FDA1677}" type="pres">
      <dgm:prSet presAssocID="{E4C4A1AE-5AB7-4C12-AA22-693A4237CF52}" presName="rootText" presStyleLbl="node3" presStyleIdx="10" presStyleCnt="17" custScaleX="71772" custScaleY="52439" custLinFactNeighborX="-1634" custLinFactNeighborY="-207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A565FA0-5D84-46BC-887C-9C251AD41E54}" type="pres">
      <dgm:prSet presAssocID="{E4C4A1AE-5AB7-4C12-AA22-693A4237CF52}" presName="rootConnector" presStyleLbl="node3" presStyleIdx="10" presStyleCnt="17"/>
      <dgm:spPr/>
      <dgm:t>
        <a:bodyPr/>
        <a:lstStyle/>
        <a:p>
          <a:endParaRPr lang="ru-RU"/>
        </a:p>
      </dgm:t>
    </dgm:pt>
    <dgm:pt modelId="{B4212E0F-539D-40D7-94E8-4AA6EBD4B111}" type="pres">
      <dgm:prSet presAssocID="{E4C4A1AE-5AB7-4C12-AA22-693A4237CF52}" presName="hierChild4" presStyleCnt="0"/>
      <dgm:spPr/>
    </dgm:pt>
    <dgm:pt modelId="{4D3450D5-107A-453C-8C66-F72622DBDB93}" type="pres">
      <dgm:prSet presAssocID="{E4C4A1AE-5AB7-4C12-AA22-693A4237CF52}" presName="hierChild5" presStyleCnt="0"/>
      <dgm:spPr/>
    </dgm:pt>
    <dgm:pt modelId="{A76029C6-C93B-47C6-B273-19594E9B7612}" type="pres">
      <dgm:prSet presAssocID="{1C697F7F-6AEF-4A3C-AADC-5B0B666F086D}" presName="hierChild5" presStyleCnt="0"/>
      <dgm:spPr/>
    </dgm:pt>
    <dgm:pt modelId="{B94F073D-5849-4B4E-AF45-20419B95E417}" type="pres">
      <dgm:prSet presAssocID="{FCA03CAD-3324-4FA1-B013-19518876EB10}" presName="Name37" presStyleLbl="parChTrans1D2" presStyleIdx="4" presStyleCnt="6"/>
      <dgm:spPr/>
      <dgm:t>
        <a:bodyPr/>
        <a:lstStyle/>
        <a:p>
          <a:endParaRPr lang="ru-RU"/>
        </a:p>
      </dgm:t>
    </dgm:pt>
    <dgm:pt modelId="{67EFB39E-0DEB-4658-B449-DF8675690487}" type="pres">
      <dgm:prSet presAssocID="{978E99BB-7EB8-4742-AFCA-B480A9B30FD7}" presName="hierRoot2" presStyleCnt="0">
        <dgm:presLayoutVars>
          <dgm:hierBranch val="init"/>
        </dgm:presLayoutVars>
      </dgm:prSet>
      <dgm:spPr/>
    </dgm:pt>
    <dgm:pt modelId="{83EAF1A0-17BC-46F7-BF31-4EA3D135C02F}" type="pres">
      <dgm:prSet presAssocID="{978E99BB-7EB8-4742-AFCA-B480A9B30FD7}" presName="rootComposite" presStyleCnt="0"/>
      <dgm:spPr/>
    </dgm:pt>
    <dgm:pt modelId="{D84EBEAD-6C0C-410B-B8B7-F40E2ECB7E11}" type="pres">
      <dgm:prSet presAssocID="{978E99BB-7EB8-4742-AFCA-B480A9B30FD7}" presName="rootText" presStyleLbl="node2" presStyleIdx="4" presStyleCnt="6" custScaleX="74839" custScaleY="79321" custLinFactNeighborX="22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5CE312-BBA3-4162-8D94-C76D457F863E}" type="pres">
      <dgm:prSet presAssocID="{978E99BB-7EB8-4742-AFCA-B480A9B30FD7}" presName="rootConnector" presStyleLbl="node2" presStyleIdx="4" presStyleCnt="6"/>
      <dgm:spPr/>
      <dgm:t>
        <a:bodyPr/>
        <a:lstStyle/>
        <a:p>
          <a:endParaRPr lang="ru-RU"/>
        </a:p>
      </dgm:t>
    </dgm:pt>
    <dgm:pt modelId="{C0D56BD0-114B-4DB1-BCB0-3FF71EC74466}" type="pres">
      <dgm:prSet presAssocID="{978E99BB-7EB8-4742-AFCA-B480A9B30FD7}" presName="hierChild4" presStyleCnt="0"/>
      <dgm:spPr/>
    </dgm:pt>
    <dgm:pt modelId="{A9A4EF14-354D-4364-B4D5-A209A71D2473}" type="pres">
      <dgm:prSet presAssocID="{978E99BB-7EB8-4742-AFCA-B480A9B30FD7}" presName="hierChild5" presStyleCnt="0"/>
      <dgm:spPr/>
    </dgm:pt>
    <dgm:pt modelId="{F3970BF5-0B6E-4B7D-AB52-8093C7D972DA}" type="pres">
      <dgm:prSet presAssocID="{5982051B-248D-4348-B92C-A6703BBD039E}" presName="Name37" presStyleLbl="parChTrans1D2" presStyleIdx="5" presStyleCnt="6"/>
      <dgm:spPr/>
      <dgm:t>
        <a:bodyPr/>
        <a:lstStyle/>
        <a:p>
          <a:endParaRPr lang="ru-RU"/>
        </a:p>
      </dgm:t>
    </dgm:pt>
    <dgm:pt modelId="{B81BA606-67B1-4747-9CD0-E9E3582AC6C2}" type="pres">
      <dgm:prSet presAssocID="{09F471B7-C61A-4955-9C18-5325F6A2F4BC}" presName="hierRoot2" presStyleCnt="0">
        <dgm:presLayoutVars>
          <dgm:hierBranch val="init"/>
        </dgm:presLayoutVars>
      </dgm:prSet>
      <dgm:spPr/>
    </dgm:pt>
    <dgm:pt modelId="{B48EEE7D-75F8-4447-88C9-A9540FB9424F}" type="pres">
      <dgm:prSet presAssocID="{09F471B7-C61A-4955-9C18-5325F6A2F4BC}" presName="rootComposite" presStyleCnt="0"/>
      <dgm:spPr/>
    </dgm:pt>
    <dgm:pt modelId="{9BA9AEE0-318F-41CC-9F26-0F64628728EF}" type="pres">
      <dgm:prSet presAssocID="{09F471B7-C61A-4955-9C18-5325F6A2F4BC}" presName="rootText" presStyleLbl="node2" presStyleIdx="5" presStyleCnt="6" custScaleX="90805" custScaleY="796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2751352-18CF-46A0-88CB-2681611B18CF}" type="pres">
      <dgm:prSet presAssocID="{09F471B7-C61A-4955-9C18-5325F6A2F4BC}" presName="rootConnector" presStyleLbl="node2" presStyleIdx="5" presStyleCnt="6"/>
      <dgm:spPr/>
      <dgm:t>
        <a:bodyPr/>
        <a:lstStyle/>
        <a:p>
          <a:endParaRPr lang="ru-RU"/>
        </a:p>
      </dgm:t>
    </dgm:pt>
    <dgm:pt modelId="{D27DF89E-A129-4C1C-BF1A-DC4150691E8B}" type="pres">
      <dgm:prSet presAssocID="{09F471B7-C61A-4955-9C18-5325F6A2F4BC}" presName="hierChild4" presStyleCnt="0"/>
      <dgm:spPr/>
    </dgm:pt>
    <dgm:pt modelId="{3034DEFE-6CC6-4463-8B11-33A3D0CB6F5F}" type="pres">
      <dgm:prSet presAssocID="{8FCABF9F-42D2-410F-A390-4B8388D21EBD}" presName="Name37" presStyleLbl="parChTrans1D3" presStyleIdx="11" presStyleCnt="17"/>
      <dgm:spPr/>
      <dgm:t>
        <a:bodyPr/>
        <a:lstStyle/>
        <a:p>
          <a:endParaRPr lang="ru-RU"/>
        </a:p>
      </dgm:t>
    </dgm:pt>
    <dgm:pt modelId="{74974E55-9B3E-4FAF-A281-5CABEFCF704D}" type="pres">
      <dgm:prSet presAssocID="{6F55E4CC-88B2-4BB1-B2F5-D7062B065076}" presName="hierRoot2" presStyleCnt="0">
        <dgm:presLayoutVars>
          <dgm:hierBranch val="init"/>
        </dgm:presLayoutVars>
      </dgm:prSet>
      <dgm:spPr/>
    </dgm:pt>
    <dgm:pt modelId="{76B34AB2-825A-41F4-8B77-482FDB000B9E}" type="pres">
      <dgm:prSet presAssocID="{6F55E4CC-88B2-4BB1-B2F5-D7062B065076}" presName="rootComposite" presStyleCnt="0"/>
      <dgm:spPr/>
    </dgm:pt>
    <dgm:pt modelId="{86626AA2-8328-43E3-B52F-1CD6352BE71A}" type="pres">
      <dgm:prSet presAssocID="{6F55E4CC-88B2-4BB1-B2F5-D7062B065076}" presName="rootText" presStyleLbl="node3" presStyleIdx="11" presStyleCnt="17" custScaleX="94788" custScaleY="434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AA31C4-E0D8-45B8-BABE-2B78700FA134}" type="pres">
      <dgm:prSet presAssocID="{6F55E4CC-88B2-4BB1-B2F5-D7062B065076}" presName="rootConnector" presStyleLbl="node3" presStyleIdx="11" presStyleCnt="17"/>
      <dgm:spPr/>
      <dgm:t>
        <a:bodyPr/>
        <a:lstStyle/>
        <a:p>
          <a:endParaRPr lang="ru-RU"/>
        </a:p>
      </dgm:t>
    </dgm:pt>
    <dgm:pt modelId="{18FFECFC-BBF1-47B6-A9C4-91F28D01A8FA}" type="pres">
      <dgm:prSet presAssocID="{6F55E4CC-88B2-4BB1-B2F5-D7062B065076}" presName="hierChild4" presStyleCnt="0"/>
      <dgm:spPr/>
    </dgm:pt>
    <dgm:pt modelId="{C3CD3D54-1EA3-4B4F-AF90-2C4158E40567}" type="pres">
      <dgm:prSet presAssocID="{6F55E4CC-88B2-4BB1-B2F5-D7062B065076}" presName="hierChild5" presStyleCnt="0"/>
      <dgm:spPr/>
    </dgm:pt>
    <dgm:pt modelId="{C018ED1B-B69B-4862-9966-601EAA02296A}" type="pres">
      <dgm:prSet presAssocID="{A537BB21-A3FC-4696-891F-43CF5F94053F}" presName="Name37" presStyleLbl="parChTrans1D3" presStyleIdx="12" presStyleCnt="17"/>
      <dgm:spPr/>
      <dgm:t>
        <a:bodyPr/>
        <a:lstStyle/>
        <a:p>
          <a:endParaRPr lang="ru-RU"/>
        </a:p>
      </dgm:t>
    </dgm:pt>
    <dgm:pt modelId="{A33A473C-A3A7-41AF-8F2D-8947D3CC4836}" type="pres">
      <dgm:prSet presAssocID="{8D14F3B4-B533-4407-8CC2-5EAEE060E971}" presName="hierRoot2" presStyleCnt="0">
        <dgm:presLayoutVars>
          <dgm:hierBranch val="init"/>
        </dgm:presLayoutVars>
      </dgm:prSet>
      <dgm:spPr/>
    </dgm:pt>
    <dgm:pt modelId="{B16E9B48-9109-4C1A-AF76-99D2768BAF2D}" type="pres">
      <dgm:prSet presAssocID="{8D14F3B4-B533-4407-8CC2-5EAEE060E971}" presName="rootComposite" presStyleCnt="0"/>
      <dgm:spPr/>
    </dgm:pt>
    <dgm:pt modelId="{9B87F9F2-6483-4784-90D4-4A56A5F10DF9}" type="pres">
      <dgm:prSet presAssocID="{8D14F3B4-B533-4407-8CC2-5EAEE060E971}" presName="rootText" presStyleLbl="node3" presStyleIdx="12" presStyleCnt="17" custScaleX="74746" custScaleY="85867" custLinFactNeighborX="3057" custLinFactNeighborY="-268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42753B-89F9-489D-859E-E3CF20AF600A}" type="pres">
      <dgm:prSet presAssocID="{8D14F3B4-B533-4407-8CC2-5EAEE060E971}" presName="rootConnector" presStyleLbl="node3" presStyleIdx="12" presStyleCnt="17"/>
      <dgm:spPr/>
      <dgm:t>
        <a:bodyPr/>
        <a:lstStyle/>
        <a:p>
          <a:endParaRPr lang="ru-RU"/>
        </a:p>
      </dgm:t>
    </dgm:pt>
    <dgm:pt modelId="{18A22BFE-E494-42E2-8CD7-E9157CBFD2FE}" type="pres">
      <dgm:prSet presAssocID="{8D14F3B4-B533-4407-8CC2-5EAEE060E971}" presName="hierChild4" presStyleCnt="0"/>
      <dgm:spPr/>
    </dgm:pt>
    <dgm:pt modelId="{472D798C-3AB1-4F9B-986C-F6217C9AC68C}" type="pres">
      <dgm:prSet presAssocID="{8D14F3B4-B533-4407-8CC2-5EAEE060E971}" presName="hierChild5" presStyleCnt="0"/>
      <dgm:spPr/>
    </dgm:pt>
    <dgm:pt modelId="{1E8A0253-0E48-4A95-B083-492A87F78D7B}" type="pres">
      <dgm:prSet presAssocID="{1D2E97CE-B511-4FB3-A697-0EF1263FBA1E}" presName="Name37" presStyleLbl="parChTrans1D3" presStyleIdx="13" presStyleCnt="17"/>
      <dgm:spPr/>
      <dgm:t>
        <a:bodyPr/>
        <a:lstStyle/>
        <a:p>
          <a:endParaRPr lang="ru-RU"/>
        </a:p>
      </dgm:t>
    </dgm:pt>
    <dgm:pt modelId="{2278F02B-4E4C-47F0-8380-A47AEF90575F}" type="pres">
      <dgm:prSet presAssocID="{3672AC66-18B3-4418-B40D-70BB4EB2D6E0}" presName="hierRoot2" presStyleCnt="0">
        <dgm:presLayoutVars>
          <dgm:hierBranch val="init"/>
        </dgm:presLayoutVars>
      </dgm:prSet>
      <dgm:spPr/>
    </dgm:pt>
    <dgm:pt modelId="{C7FB0ACA-89D7-482E-9D1F-F16552D44523}" type="pres">
      <dgm:prSet presAssocID="{3672AC66-18B3-4418-B40D-70BB4EB2D6E0}" presName="rootComposite" presStyleCnt="0"/>
      <dgm:spPr/>
    </dgm:pt>
    <dgm:pt modelId="{37D1D9DF-FD14-467A-9C22-FDA259B9E48C}" type="pres">
      <dgm:prSet presAssocID="{3672AC66-18B3-4418-B40D-70BB4EB2D6E0}" presName="rootText" presStyleLbl="node3" presStyleIdx="13" presStyleCnt="17" custScaleX="84252" custScaleY="50969" custLinFactNeighborX="7" custLinFactNeighborY="-254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D487350-D65D-4F00-8D5E-3C91FC1AEEAB}" type="pres">
      <dgm:prSet presAssocID="{3672AC66-18B3-4418-B40D-70BB4EB2D6E0}" presName="rootConnector" presStyleLbl="node3" presStyleIdx="13" presStyleCnt="17"/>
      <dgm:spPr/>
      <dgm:t>
        <a:bodyPr/>
        <a:lstStyle/>
        <a:p>
          <a:endParaRPr lang="ru-RU"/>
        </a:p>
      </dgm:t>
    </dgm:pt>
    <dgm:pt modelId="{F3289F03-6947-4618-B686-9E0FD857043E}" type="pres">
      <dgm:prSet presAssocID="{3672AC66-18B3-4418-B40D-70BB4EB2D6E0}" presName="hierChild4" presStyleCnt="0"/>
      <dgm:spPr/>
    </dgm:pt>
    <dgm:pt modelId="{FCCE8652-E95E-4674-B137-5A2CF0E12CAC}" type="pres">
      <dgm:prSet presAssocID="{3672AC66-18B3-4418-B40D-70BB4EB2D6E0}" presName="hierChild5" presStyleCnt="0"/>
      <dgm:spPr/>
    </dgm:pt>
    <dgm:pt modelId="{8C9EAA53-C8B4-458F-8F75-A9C53906FAE5}" type="pres">
      <dgm:prSet presAssocID="{C96054E3-CC8C-4578-A6CA-FF11D4ED45D6}" presName="Name37" presStyleLbl="parChTrans1D3" presStyleIdx="14" presStyleCnt="17"/>
      <dgm:spPr/>
      <dgm:t>
        <a:bodyPr/>
        <a:lstStyle/>
        <a:p>
          <a:endParaRPr lang="ru-RU"/>
        </a:p>
      </dgm:t>
    </dgm:pt>
    <dgm:pt modelId="{3AE600BE-F46E-4C73-9793-D37B18F7DA03}" type="pres">
      <dgm:prSet presAssocID="{F2B2FD17-5D6C-4D6C-8D63-AC66B5C46A13}" presName="hierRoot2" presStyleCnt="0">
        <dgm:presLayoutVars>
          <dgm:hierBranch val="init"/>
        </dgm:presLayoutVars>
      </dgm:prSet>
      <dgm:spPr/>
    </dgm:pt>
    <dgm:pt modelId="{9701889A-5C59-441C-9180-94D3E03A9B12}" type="pres">
      <dgm:prSet presAssocID="{F2B2FD17-5D6C-4D6C-8D63-AC66B5C46A13}" presName="rootComposite" presStyleCnt="0"/>
      <dgm:spPr/>
    </dgm:pt>
    <dgm:pt modelId="{16047A43-1767-4CC8-B8B8-56B7B3274CA8}" type="pres">
      <dgm:prSet presAssocID="{F2B2FD17-5D6C-4D6C-8D63-AC66B5C46A13}" presName="rootText" presStyleLbl="node3" presStyleIdx="14" presStyleCnt="17" custScaleX="74544" custScaleY="37951" custLinFactNeighborX="545" custLinFactNeighborY="-392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64186A9-4069-4E20-82DF-E273411E62DD}" type="pres">
      <dgm:prSet presAssocID="{F2B2FD17-5D6C-4D6C-8D63-AC66B5C46A13}" presName="rootConnector" presStyleLbl="node3" presStyleIdx="14" presStyleCnt="17"/>
      <dgm:spPr/>
      <dgm:t>
        <a:bodyPr/>
        <a:lstStyle/>
        <a:p>
          <a:endParaRPr lang="ru-RU"/>
        </a:p>
      </dgm:t>
    </dgm:pt>
    <dgm:pt modelId="{70D65F05-8B50-4C7D-9424-E15D54730EEF}" type="pres">
      <dgm:prSet presAssocID="{F2B2FD17-5D6C-4D6C-8D63-AC66B5C46A13}" presName="hierChild4" presStyleCnt="0"/>
      <dgm:spPr/>
    </dgm:pt>
    <dgm:pt modelId="{CF7ECEF7-3505-4C5A-8386-5AEF225662E8}" type="pres">
      <dgm:prSet presAssocID="{F2B2FD17-5D6C-4D6C-8D63-AC66B5C46A13}" presName="hierChild5" presStyleCnt="0"/>
      <dgm:spPr/>
    </dgm:pt>
    <dgm:pt modelId="{0862E6DF-0E11-43AD-AAD6-01A3D2221255}" type="pres">
      <dgm:prSet presAssocID="{5BA39B73-43B3-4022-9CB2-AAA71F8D547E}" presName="Name37" presStyleLbl="parChTrans1D3" presStyleIdx="15" presStyleCnt="17"/>
      <dgm:spPr/>
      <dgm:t>
        <a:bodyPr/>
        <a:lstStyle/>
        <a:p>
          <a:endParaRPr lang="ru-RU"/>
        </a:p>
      </dgm:t>
    </dgm:pt>
    <dgm:pt modelId="{BDA625E5-D9B2-4C6D-9FE6-5522E7B2B727}" type="pres">
      <dgm:prSet presAssocID="{18DD8DC6-874F-49C6-A4A0-1D72655758DA}" presName="hierRoot2" presStyleCnt="0">
        <dgm:presLayoutVars>
          <dgm:hierBranch val="init"/>
        </dgm:presLayoutVars>
      </dgm:prSet>
      <dgm:spPr/>
    </dgm:pt>
    <dgm:pt modelId="{27C31310-57C8-456E-ABC2-622983DA576E}" type="pres">
      <dgm:prSet presAssocID="{18DD8DC6-874F-49C6-A4A0-1D72655758DA}" presName="rootComposite" presStyleCnt="0"/>
      <dgm:spPr/>
    </dgm:pt>
    <dgm:pt modelId="{5B9ED040-F097-449D-886C-BF278AC7B46F}" type="pres">
      <dgm:prSet presAssocID="{18DD8DC6-874F-49C6-A4A0-1D72655758DA}" presName="rootText" presStyleLbl="node3" presStyleIdx="15" presStyleCnt="17" custScaleX="82658" custScaleY="48565" custLinFactNeighborX="1601" custLinFactNeighborY="-577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593F2E6-2AF6-4046-9EB9-C2F7EA9FDC7C}" type="pres">
      <dgm:prSet presAssocID="{18DD8DC6-874F-49C6-A4A0-1D72655758DA}" presName="rootConnector" presStyleLbl="node3" presStyleIdx="15" presStyleCnt="17"/>
      <dgm:spPr/>
      <dgm:t>
        <a:bodyPr/>
        <a:lstStyle/>
        <a:p>
          <a:endParaRPr lang="ru-RU"/>
        </a:p>
      </dgm:t>
    </dgm:pt>
    <dgm:pt modelId="{741197B8-8B5B-4ECB-A20B-715FFBABD089}" type="pres">
      <dgm:prSet presAssocID="{18DD8DC6-874F-49C6-A4A0-1D72655758DA}" presName="hierChild4" presStyleCnt="0"/>
      <dgm:spPr/>
    </dgm:pt>
    <dgm:pt modelId="{A0476CFF-E1A8-4B26-9694-21B40CC9E30F}" type="pres">
      <dgm:prSet presAssocID="{18DD8DC6-874F-49C6-A4A0-1D72655758DA}" presName="hierChild5" presStyleCnt="0"/>
      <dgm:spPr/>
    </dgm:pt>
    <dgm:pt modelId="{ED8AE01E-2AEE-4AA5-9B88-346F2F56BB09}" type="pres">
      <dgm:prSet presAssocID="{19EDB3A0-047A-41EA-A9A8-9076ED8DD8F2}" presName="Name37" presStyleLbl="parChTrans1D3" presStyleIdx="16" presStyleCnt="17"/>
      <dgm:spPr/>
      <dgm:t>
        <a:bodyPr/>
        <a:lstStyle/>
        <a:p>
          <a:endParaRPr lang="ru-RU"/>
        </a:p>
      </dgm:t>
    </dgm:pt>
    <dgm:pt modelId="{76FD129A-B1AF-4918-BAC4-25E2D7D46560}" type="pres">
      <dgm:prSet presAssocID="{DF04EBE4-79E1-4511-9BDD-FDC76F9E6D70}" presName="hierRoot2" presStyleCnt="0">
        <dgm:presLayoutVars>
          <dgm:hierBranch val="init"/>
        </dgm:presLayoutVars>
      </dgm:prSet>
      <dgm:spPr/>
    </dgm:pt>
    <dgm:pt modelId="{4C1D9BB3-3CBD-4489-BE87-B95B18D86A4F}" type="pres">
      <dgm:prSet presAssocID="{DF04EBE4-79E1-4511-9BDD-FDC76F9E6D70}" presName="rootComposite" presStyleCnt="0"/>
      <dgm:spPr/>
    </dgm:pt>
    <dgm:pt modelId="{B88C0CDB-EC49-4BAE-AB62-2ABB26055235}" type="pres">
      <dgm:prSet presAssocID="{DF04EBE4-79E1-4511-9BDD-FDC76F9E6D70}" presName="rootText" presStyleLbl="node3" presStyleIdx="16" presStyleCnt="17" custScaleX="83817" custScaleY="51525" custLinFactNeighborX="-1152" custLinFactNeighborY="-748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C706E18-6238-49D1-ADF6-F45E5EA116C2}" type="pres">
      <dgm:prSet presAssocID="{DF04EBE4-79E1-4511-9BDD-FDC76F9E6D70}" presName="rootConnector" presStyleLbl="node3" presStyleIdx="16" presStyleCnt="17"/>
      <dgm:spPr/>
      <dgm:t>
        <a:bodyPr/>
        <a:lstStyle/>
        <a:p>
          <a:endParaRPr lang="ru-RU"/>
        </a:p>
      </dgm:t>
    </dgm:pt>
    <dgm:pt modelId="{BA40E1F7-FB12-40F3-8082-A6F54CE89EB2}" type="pres">
      <dgm:prSet presAssocID="{DF04EBE4-79E1-4511-9BDD-FDC76F9E6D70}" presName="hierChild4" presStyleCnt="0"/>
      <dgm:spPr/>
    </dgm:pt>
    <dgm:pt modelId="{A885175F-1AF9-4233-B089-94CDB01600A9}" type="pres">
      <dgm:prSet presAssocID="{DF04EBE4-79E1-4511-9BDD-FDC76F9E6D70}" presName="hierChild5" presStyleCnt="0"/>
      <dgm:spPr/>
    </dgm:pt>
    <dgm:pt modelId="{B4ADDF7E-91B9-4FD7-BAB8-8BD9DF9745CD}" type="pres">
      <dgm:prSet presAssocID="{09F471B7-C61A-4955-9C18-5325F6A2F4BC}" presName="hierChild5" presStyleCnt="0"/>
      <dgm:spPr/>
    </dgm:pt>
    <dgm:pt modelId="{5F911AFB-3AF6-4CD8-946C-468044F633A0}" type="pres">
      <dgm:prSet presAssocID="{FC75DE60-5EBB-475D-B9B6-E0BAE3336870}" presName="hierChild3" presStyleCnt="0"/>
      <dgm:spPr/>
    </dgm:pt>
  </dgm:ptLst>
  <dgm:cxnLst>
    <dgm:cxn modelId="{42ABAB9B-93EF-475D-B42E-D09043629650}" type="presOf" srcId="{E4C4A1AE-5AB7-4C12-AA22-693A4237CF52}" destId="{8D5D00C9-8E17-451A-8E95-9F777FDA1677}" srcOrd="0" destOrd="0" presId="urn:microsoft.com/office/officeart/2005/8/layout/orgChart1"/>
    <dgm:cxn modelId="{24ED7877-D5DE-4A8B-9B20-9EB54866EE54}" type="presOf" srcId="{46CA8EF6-5611-4809-A7BB-DE7042931BDF}" destId="{147F0063-5105-49AD-AA8A-119E87DB08FF}" srcOrd="0" destOrd="0" presId="urn:microsoft.com/office/officeart/2005/8/layout/orgChart1"/>
    <dgm:cxn modelId="{89E2FE5D-A5C6-4078-BE74-04C4BB3C46FF}" srcId="{C4463B53-84B8-4DB5-97FA-F857015D9A21}" destId="{8A0BA108-1AD1-4A7A-BEED-BE3D574FB15D}" srcOrd="1" destOrd="0" parTransId="{8CC3265E-2D0C-4C2A-BF21-245278098F51}" sibTransId="{8A7FAE6B-6C75-4C50-9B28-9AEDC05DB92B}"/>
    <dgm:cxn modelId="{AFF788BB-5AEE-4331-ABE2-782C2294A7C3}" type="presOf" srcId="{684E4324-17E2-4A2D-9FE7-433C89943607}" destId="{71938C11-9505-4C2B-9A56-46EE52D3BA7D}" srcOrd="0" destOrd="0" presId="urn:microsoft.com/office/officeart/2005/8/layout/orgChart1"/>
    <dgm:cxn modelId="{75569251-D068-4030-B5AD-E740F3242C36}" srcId="{09F471B7-C61A-4955-9C18-5325F6A2F4BC}" destId="{F2B2FD17-5D6C-4D6C-8D63-AC66B5C46A13}" srcOrd="3" destOrd="0" parTransId="{C96054E3-CC8C-4578-A6CA-FF11D4ED45D6}" sibTransId="{3D522590-13B7-4206-9B3B-F5EE95034436}"/>
    <dgm:cxn modelId="{72C4975F-A75A-415E-9B28-0BEAB870A96A}" type="presOf" srcId="{5E4D7651-33F4-46CC-8DD2-00FC4C0F7DC1}" destId="{C81FB0E2-1BC9-4603-8C62-A06D13C1387A}" srcOrd="0" destOrd="0" presId="urn:microsoft.com/office/officeart/2005/8/layout/orgChart1"/>
    <dgm:cxn modelId="{12E9228A-821C-468E-B19E-0D5DD50A8817}" type="presOf" srcId="{8CC3265E-2D0C-4C2A-BF21-245278098F51}" destId="{47BCD2D5-47D2-4F83-B7A3-E72079F2C12B}" srcOrd="0" destOrd="0" presId="urn:microsoft.com/office/officeart/2005/8/layout/orgChart1"/>
    <dgm:cxn modelId="{0A750032-2EB2-4BB8-93C3-EDF4D3234097}" type="presOf" srcId="{AED18252-CAC9-4992-A568-AB830888B108}" destId="{D20B8FFE-67B8-4650-BE2F-01F6B3EAF723}" srcOrd="0" destOrd="0" presId="urn:microsoft.com/office/officeart/2005/8/layout/orgChart1"/>
    <dgm:cxn modelId="{66F506A6-651C-4085-8F81-9CA124354C1E}" type="presOf" srcId="{94DFFCA5-3BA4-4E60-8C32-BE0C9B33C0A2}" destId="{7A75525E-AF2A-4BE8-9EA3-58A0ED6219CD}" srcOrd="0" destOrd="0" presId="urn:microsoft.com/office/officeart/2005/8/layout/orgChart1"/>
    <dgm:cxn modelId="{E5880E4D-FC9D-4D0F-8755-E27A712D0493}" type="presOf" srcId="{3C610B62-E11D-43F8-8FC4-8B8197A1AF8E}" destId="{E80DFC0B-117E-4060-9D29-AD46CE6A8CA9}" srcOrd="1" destOrd="0" presId="urn:microsoft.com/office/officeart/2005/8/layout/orgChart1"/>
    <dgm:cxn modelId="{86CF063C-8117-49FC-BE23-19BA0C3943AC}" type="presOf" srcId="{DFDD9AD0-2AD8-4694-B55F-2BB290899318}" destId="{CB4BD120-9E50-4EB0-96EF-C33E6323B004}" srcOrd="0" destOrd="0" presId="urn:microsoft.com/office/officeart/2005/8/layout/orgChart1"/>
    <dgm:cxn modelId="{E7F88705-EA0E-4631-8D84-6619BECAC40D}" type="presOf" srcId="{365F51D3-7E63-4D85-B365-40BBD150B893}" destId="{85C89535-239B-4D79-950F-7E9FA0115E36}" srcOrd="0" destOrd="0" presId="urn:microsoft.com/office/officeart/2005/8/layout/orgChart1"/>
    <dgm:cxn modelId="{BBD8A4B8-E2E6-4E6B-99A0-F0C160DF4DEE}" type="presOf" srcId="{DE48FD07-0684-4566-A6D3-5B4B39AB4029}" destId="{F5DDFFD3-61DC-4046-A18A-C3A87C30A1F4}" srcOrd="1" destOrd="0" presId="urn:microsoft.com/office/officeart/2005/8/layout/orgChart1"/>
    <dgm:cxn modelId="{F4FA0DCD-7B3B-4E33-BCBC-DD80E215B07E}" type="presOf" srcId="{BBF87623-9E6C-46A9-B735-5477BEECD2FD}" destId="{F1E802D2-D3B6-4345-BE75-D2FC781265B8}" srcOrd="0" destOrd="0" presId="urn:microsoft.com/office/officeart/2005/8/layout/orgChart1"/>
    <dgm:cxn modelId="{5D1FAB8C-DEE2-4EA6-898A-62D9C55978AE}" type="presOf" srcId="{8311D685-D414-49C3-BB19-13C93A1FB92C}" destId="{DC98CC21-8825-4716-BD60-DD9635D9EA28}" srcOrd="1" destOrd="0" presId="urn:microsoft.com/office/officeart/2005/8/layout/orgChart1"/>
    <dgm:cxn modelId="{28018FBE-C483-42C3-A187-AD045F05CEE2}" type="presOf" srcId="{18DD8DC6-874F-49C6-A4A0-1D72655758DA}" destId="{1593F2E6-2AF6-4046-9EB9-C2F7EA9FDC7C}" srcOrd="1" destOrd="0" presId="urn:microsoft.com/office/officeart/2005/8/layout/orgChart1"/>
    <dgm:cxn modelId="{7CA27BA5-EFAD-4C71-8539-5A308639DA62}" type="presOf" srcId="{45B66935-9232-4262-A263-308902765A1C}" destId="{EFCC71D8-8B21-439A-A1DE-CECBFAD66FE0}" srcOrd="0" destOrd="0" presId="urn:microsoft.com/office/officeart/2005/8/layout/orgChart1"/>
    <dgm:cxn modelId="{8FD4CAAD-73A2-463B-B330-6921B823CB5E}" srcId="{45B66935-9232-4262-A263-308902765A1C}" destId="{3C610B62-E11D-43F8-8FC4-8B8197A1AF8E}" srcOrd="3" destOrd="0" parTransId="{2373EBD5-39EF-415D-8F4F-B416448662F2}" sibTransId="{ACE5854E-6E2A-4446-A5C0-FC7FCABF8875}"/>
    <dgm:cxn modelId="{32CFF714-D5BD-4F36-91F0-24373993B79D}" srcId="{FC75DE60-5EBB-475D-B9B6-E0BAE3336870}" destId="{FD609C92-2764-4FC6-95CA-02B334AA38B3}" srcOrd="2" destOrd="0" parTransId="{DFDD9AD0-2AD8-4694-B55F-2BB290899318}" sibTransId="{76B56E58-A459-4153-8009-1FAB447990C5}"/>
    <dgm:cxn modelId="{45F65AD8-03DC-408B-8359-54FD6585255B}" type="presOf" srcId="{5E4D7651-33F4-46CC-8DD2-00FC4C0F7DC1}" destId="{5F6F8B5F-4A8A-4721-8752-25ACFEA1FE8D}" srcOrd="1" destOrd="0" presId="urn:microsoft.com/office/officeart/2005/8/layout/orgChart1"/>
    <dgm:cxn modelId="{36352A5B-5E54-4457-A3D0-1184E264F598}" type="presOf" srcId="{B12848F2-8E5E-4231-BC71-42C0CBE3A6D2}" destId="{136FE6A9-485D-4CAA-B875-C6F3267C21BE}" srcOrd="0" destOrd="0" presId="urn:microsoft.com/office/officeart/2005/8/layout/orgChart1"/>
    <dgm:cxn modelId="{091E3262-7380-4AE0-AB44-B990B234F788}" type="presOf" srcId="{45B66935-9232-4262-A263-308902765A1C}" destId="{CE46647B-0206-44B7-8455-F3AD0986C104}" srcOrd="1" destOrd="0" presId="urn:microsoft.com/office/officeart/2005/8/layout/orgChart1"/>
    <dgm:cxn modelId="{79D36B19-7347-4FC5-9E8D-50427CFB3CE8}" type="presOf" srcId="{6F55E4CC-88B2-4BB1-B2F5-D7062B065076}" destId="{08AA31C4-E0D8-45B8-BABE-2B78700FA134}" srcOrd="1" destOrd="0" presId="urn:microsoft.com/office/officeart/2005/8/layout/orgChart1"/>
    <dgm:cxn modelId="{C433D4CF-74DD-4EE7-B22F-0899369157B8}" type="presOf" srcId="{1C697F7F-6AEF-4A3C-AADC-5B0B666F086D}" destId="{58976E5B-993C-4DDE-81F8-2C0CD0E3942C}" srcOrd="1" destOrd="0" presId="urn:microsoft.com/office/officeart/2005/8/layout/orgChart1"/>
    <dgm:cxn modelId="{F2376FB4-33EF-4A99-B05F-2D9D0D22ACF8}" srcId="{09F471B7-C61A-4955-9C18-5325F6A2F4BC}" destId="{6F55E4CC-88B2-4BB1-B2F5-D7062B065076}" srcOrd="0" destOrd="0" parTransId="{8FCABF9F-42D2-410F-A390-4B8388D21EBD}" sibTransId="{97AD7571-B84B-41F3-BA65-73DA6F20ACF8}"/>
    <dgm:cxn modelId="{F3603368-ADDE-4ACF-9C18-913634AB3151}" type="presOf" srcId="{86281E53-4157-4F29-8325-70006F6590D8}" destId="{6ACEA7A8-4615-4D9E-97E9-68DD2777F5E6}" srcOrd="1" destOrd="0" presId="urn:microsoft.com/office/officeart/2005/8/layout/orgChart1"/>
    <dgm:cxn modelId="{5B54A6BB-C2D4-4E8A-998C-7992D7E5C4A8}" type="presOf" srcId="{DE48FD07-0684-4566-A6D3-5B4B39AB4029}" destId="{E5452995-F85C-4FB7-9559-F526A17B12D5}" srcOrd="0" destOrd="0" presId="urn:microsoft.com/office/officeart/2005/8/layout/orgChart1"/>
    <dgm:cxn modelId="{8233D869-02DD-4B81-9721-91E4CC7CE1FC}" type="presOf" srcId="{3672AC66-18B3-4418-B40D-70BB4EB2D6E0}" destId="{CD487350-D65D-4F00-8D5E-3C91FC1AEEAB}" srcOrd="1" destOrd="0" presId="urn:microsoft.com/office/officeart/2005/8/layout/orgChart1"/>
    <dgm:cxn modelId="{A753180F-3E28-436F-B2AE-6B8556CC341D}" type="presOf" srcId="{8A0BA108-1AD1-4A7A-BEED-BE3D574FB15D}" destId="{A8802AE6-FC48-4D65-979A-DD1EDF409736}" srcOrd="1" destOrd="0" presId="urn:microsoft.com/office/officeart/2005/8/layout/orgChart1"/>
    <dgm:cxn modelId="{2E01C733-EF20-4AB5-AB23-118DA160F52D}" type="presOf" srcId="{19EDB3A0-047A-41EA-A9A8-9076ED8DD8F2}" destId="{ED8AE01E-2AEE-4AA5-9B88-346F2F56BB09}" srcOrd="0" destOrd="0" presId="urn:microsoft.com/office/officeart/2005/8/layout/orgChart1"/>
    <dgm:cxn modelId="{6EA41D4C-93F1-4518-AD14-86106A8AA200}" srcId="{1C697F7F-6AEF-4A3C-AADC-5B0B666F086D}" destId="{E4C4A1AE-5AB7-4C12-AA22-693A4237CF52}" srcOrd="1" destOrd="0" parTransId="{BBF87623-9E6C-46A9-B735-5477BEECD2FD}" sibTransId="{AB905E41-1CC8-49B8-84BF-63DE58CD8549}"/>
    <dgm:cxn modelId="{B0C7D169-C33C-4308-AE0D-374742847111}" type="presOf" srcId="{F2B2FD17-5D6C-4D6C-8D63-AC66B5C46A13}" destId="{16047A43-1767-4CC8-B8B8-56B7B3274CA8}" srcOrd="0" destOrd="0" presId="urn:microsoft.com/office/officeart/2005/8/layout/orgChart1"/>
    <dgm:cxn modelId="{056594A3-5A20-4FA9-B7B4-5F41B7FC9073}" type="presOf" srcId="{07C070C7-A117-401E-BEE9-D7F10F302784}" destId="{AE5468B2-2BD9-426B-8FB8-2A8404D34E4D}" srcOrd="0" destOrd="0" presId="urn:microsoft.com/office/officeart/2005/8/layout/orgChart1"/>
    <dgm:cxn modelId="{04350F30-F666-4DEA-AEC4-B9CA22AE316B}" srcId="{FC75DE60-5EBB-475D-B9B6-E0BAE3336870}" destId="{45B66935-9232-4262-A263-308902765A1C}" srcOrd="0" destOrd="0" parTransId="{684E4324-17E2-4A2D-9FE7-433C89943607}" sibTransId="{66EB7A90-36E3-430B-A4EA-430EC442EB1E}"/>
    <dgm:cxn modelId="{41F026F7-FCFA-45DD-8801-DF620817D098}" type="presOf" srcId="{FCA03CAD-3324-4FA1-B013-19518876EB10}" destId="{B94F073D-5849-4B4E-AF45-20419B95E417}" srcOrd="0" destOrd="0" presId="urn:microsoft.com/office/officeart/2005/8/layout/orgChart1"/>
    <dgm:cxn modelId="{993544A5-880C-436F-BFEA-EA1657570E0F}" type="presOf" srcId="{8D14F3B4-B533-4407-8CC2-5EAEE060E971}" destId="{9B87F9F2-6483-4784-90D4-4A56A5F10DF9}" srcOrd="0" destOrd="0" presId="urn:microsoft.com/office/officeart/2005/8/layout/orgChart1"/>
    <dgm:cxn modelId="{B870DA08-AE37-4464-A347-5A8AD126D39A}" type="presOf" srcId="{8A0BA108-1AD1-4A7A-BEED-BE3D574FB15D}" destId="{FA071E0C-8D26-4180-926F-8654F22134C2}" srcOrd="0" destOrd="0" presId="urn:microsoft.com/office/officeart/2005/8/layout/orgChart1"/>
    <dgm:cxn modelId="{9ECDBF5B-EF42-4CCA-B110-3819B5BFF3E8}" type="presOf" srcId="{09F471B7-C61A-4955-9C18-5325F6A2F4BC}" destId="{9BA9AEE0-318F-41CC-9F26-0F64628728EF}" srcOrd="0" destOrd="0" presId="urn:microsoft.com/office/officeart/2005/8/layout/orgChart1"/>
    <dgm:cxn modelId="{1814FBDA-E685-44BA-8BCD-89C0792ACA6B}" type="presOf" srcId="{E4C4A1AE-5AB7-4C12-AA22-693A4237CF52}" destId="{FA565FA0-5D84-46BC-887C-9C251AD41E54}" srcOrd="1" destOrd="0" presId="urn:microsoft.com/office/officeart/2005/8/layout/orgChart1"/>
    <dgm:cxn modelId="{469DE1CD-1FBB-494B-8719-AC95D17B09B5}" type="presOf" srcId="{8311D685-D414-49C3-BB19-13C93A1FB92C}" destId="{EFA276F7-809E-4512-A775-8B800883CBC5}" srcOrd="0" destOrd="0" presId="urn:microsoft.com/office/officeart/2005/8/layout/orgChart1"/>
    <dgm:cxn modelId="{18FC6BA9-03F2-4FE9-933C-E151AA9C04D7}" type="presOf" srcId="{FC75DE60-5EBB-475D-B9B6-E0BAE3336870}" destId="{682F6346-F040-4DD9-8F6C-387434F3F1DE}" srcOrd="0" destOrd="0" presId="urn:microsoft.com/office/officeart/2005/8/layout/orgChart1"/>
    <dgm:cxn modelId="{CA214653-F7C6-4A38-8635-8CF6E74D4026}" type="presOf" srcId="{9E5B4CC3-A057-46B3-BFC9-889ECF5EF08D}" destId="{4D6C1926-9708-4944-99D7-A60EC1BED5B7}" srcOrd="0" destOrd="0" presId="urn:microsoft.com/office/officeart/2005/8/layout/orgChart1"/>
    <dgm:cxn modelId="{ECB5534B-63C1-4429-9E18-9D40E77DFAAF}" type="presOf" srcId="{2373EBD5-39EF-415D-8F4F-B416448662F2}" destId="{7D64DD79-853E-46E7-887A-9F97A5D8FC2E}" srcOrd="0" destOrd="0" presId="urn:microsoft.com/office/officeart/2005/8/layout/orgChart1"/>
    <dgm:cxn modelId="{F39AA4E5-44FD-41B5-8405-EA0E6318D16C}" srcId="{45B66935-9232-4262-A263-308902765A1C}" destId="{C669FC35-C8B5-4436-ADA8-9031D8B93A57}" srcOrd="1" destOrd="0" parTransId="{A8FC5786-51DB-4527-B9A7-3A319B368B6C}" sibTransId="{8A6CBB36-A407-498C-986A-D0F897279E09}"/>
    <dgm:cxn modelId="{0BBCCC8E-E792-4FBB-B95D-680E1925613A}" type="presOf" srcId="{8743E69B-9062-485B-88B1-BF53FA570FDC}" destId="{B60BD8F6-D53D-4F39-83D5-61BB2FB2DCE0}" srcOrd="0" destOrd="0" presId="urn:microsoft.com/office/officeart/2005/8/layout/orgChart1"/>
    <dgm:cxn modelId="{10182E38-6288-4A7D-AB32-E5E0FE3B7558}" srcId="{C4463B53-84B8-4DB5-97FA-F857015D9A21}" destId="{8743E69B-9062-485B-88B1-BF53FA570FDC}" srcOrd="3" destOrd="0" parTransId="{6C7EA1DF-CB58-458A-9C2B-DC1601259361}" sibTransId="{F834CAB4-0C0E-4CA1-BB62-883097C2D221}"/>
    <dgm:cxn modelId="{64374F3A-EC79-423A-B682-23F42BEE15B9}" type="presOf" srcId="{F2B2FD17-5D6C-4D6C-8D63-AC66B5C46A13}" destId="{664186A9-4069-4E20-82DF-E273411E62DD}" srcOrd="1" destOrd="0" presId="urn:microsoft.com/office/officeart/2005/8/layout/orgChart1"/>
    <dgm:cxn modelId="{DBB3DE55-7A0D-47F9-A16D-BD700D0BA2C3}" type="presOf" srcId="{978E99BB-7EB8-4742-AFCA-B480A9B30FD7}" destId="{D84EBEAD-6C0C-410B-B8B7-F40E2ECB7E11}" srcOrd="0" destOrd="0" presId="urn:microsoft.com/office/officeart/2005/8/layout/orgChart1"/>
    <dgm:cxn modelId="{565E4B41-F404-4BB5-9260-420F6A479C9D}" srcId="{45B66935-9232-4262-A263-308902765A1C}" destId="{5E4D7651-33F4-46CC-8DD2-00FC4C0F7DC1}" srcOrd="0" destOrd="0" parTransId="{B12848F2-8E5E-4231-BC71-42C0CBE3A6D2}" sibTransId="{DCA792B1-55D6-4161-9D13-40855C661D37}"/>
    <dgm:cxn modelId="{BA64BD5A-401E-415C-A049-327374E9E0C0}" type="presOf" srcId="{978E99BB-7EB8-4742-AFCA-B480A9B30FD7}" destId="{C05CE312-BBA3-4162-8D94-C76D457F863E}" srcOrd="1" destOrd="0" presId="urn:microsoft.com/office/officeart/2005/8/layout/orgChart1"/>
    <dgm:cxn modelId="{056F33D9-F8CE-44F7-A640-F8C8404D9E98}" type="presOf" srcId="{C669FC35-C8B5-4436-ADA8-9031D8B93A57}" destId="{9EE972F5-1954-4FCC-8243-B60F88DEC202}" srcOrd="1" destOrd="0" presId="urn:microsoft.com/office/officeart/2005/8/layout/orgChart1"/>
    <dgm:cxn modelId="{28031D51-8B7E-4340-B37D-4705E5DB7E20}" srcId="{C4463B53-84B8-4DB5-97FA-F857015D9A21}" destId="{86281E53-4157-4F29-8325-70006F6590D8}" srcOrd="2" destOrd="0" parTransId="{94DFFCA5-3BA4-4E60-8C32-BE0C9B33C0A2}" sibTransId="{2E6E785D-02D8-468C-85E9-87005F42B2A7}"/>
    <dgm:cxn modelId="{E305CC10-F93A-479E-A808-1103DD52AE26}" type="presOf" srcId="{1D2E97CE-B511-4FB3-A697-0EF1263FBA1E}" destId="{1E8A0253-0E48-4A95-B083-492A87F78D7B}" srcOrd="0" destOrd="0" presId="urn:microsoft.com/office/officeart/2005/8/layout/orgChart1"/>
    <dgm:cxn modelId="{8F1FA620-5D9E-4848-B374-FA9CDBE2D9CA}" type="presOf" srcId="{C4463B53-84B8-4DB5-97FA-F857015D9A21}" destId="{8CE07E80-0E59-4390-BC13-ABB9CD35CF58}" srcOrd="0" destOrd="0" presId="urn:microsoft.com/office/officeart/2005/8/layout/orgChart1"/>
    <dgm:cxn modelId="{5A7F54D7-F241-45E4-83B4-0D6DD618EA36}" type="presOf" srcId="{6F55E4CC-88B2-4BB1-B2F5-D7062B065076}" destId="{86626AA2-8328-43E3-B52F-1CD6352BE71A}" srcOrd="0" destOrd="0" presId="urn:microsoft.com/office/officeart/2005/8/layout/orgChart1"/>
    <dgm:cxn modelId="{A6F19868-ADFF-4343-A837-C1A68B36C8B0}" srcId="{C4463B53-84B8-4DB5-97FA-F857015D9A21}" destId="{46CA8EF6-5611-4809-A7BB-DE7042931BDF}" srcOrd="4" destOrd="0" parTransId="{07C070C7-A117-401E-BEE9-D7F10F302784}" sibTransId="{0C6DAAE7-5B76-4E31-A324-DE477B76D9E2}"/>
    <dgm:cxn modelId="{7EDAA200-3EF2-4BFC-8A91-1A8FD89BDC50}" type="presOf" srcId="{B7D5BC43-A89F-49E0-9628-E6C3ABBC73B2}" destId="{7A6CA8C1-D192-4417-91D6-A660E5AC8CC8}" srcOrd="0" destOrd="0" presId="urn:microsoft.com/office/officeart/2005/8/layout/orgChart1"/>
    <dgm:cxn modelId="{42A4D9BA-C755-43BE-BE1F-267824DEC857}" type="presOf" srcId="{A8FC5786-51DB-4527-B9A7-3A319B368B6C}" destId="{148AC51E-7160-49F4-A8B9-0AED186FD44D}" srcOrd="0" destOrd="0" presId="urn:microsoft.com/office/officeart/2005/8/layout/orgChart1"/>
    <dgm:cxn modelId="{758F34C0-B410-4DCA-8802-9901B33FF478}" type="presOf" srcId="{18DD8DC6-874F-49C6-A4A0-1D72655758DA}" destId="{5B9ED040-F097-449D-886C-BF278AC7B46F}" srcOrd="0" destOrd="0" presId="urn:microsoft.com/office/officeart/2005/8/layout/orgChart1"/>
    <dgm:cxn modelId="{B25684B0-479F-46A8-9833-FDE260026BAB}" type="presOf" srcId="{8743E69B-9062-485B-88B1-BF53FA570FDC}" destId="{9D40A48D-85CA-4566-B76A-9A451C134272}" srcOrd="1" destOrd="0" presId="urn:microsoft.com/office/officeart/2005/8/layout/orgChart1"/>
    <dgm:cxn modelId="{B8EFD541-6D15-4BC2-BB3F-C7EFBE0CCAC5}" srcId="{FC75DE60-5EBB-475D-B9B6-E0BAE3336870}" destId="{09F471B7-C61A-4955-9C18-5325F6A2F4BC}" srcOrd="5" destOrd="0" parTransId="{5982051B-248D-4348-B92C-A6703BBD039E}" sibTransId="{C1AE13CF-7936-4875-B13D-D4BA25730DE9}"/>
    <dgm:cxn modelId="{755DBDAC-54BC-4B82-A6D1-1C888651A1E1}" type="presOf" srcId="{5BA39B73-43B3-4022-9CB2-AAA71F8D547E}" destId="{0862E6DF-0E11-43AD-AAD6-01A3D2221255}" srcOrd="0" destOrd="0" presId="urn:microsoft.com/office/officeart/2005/8/layout/orgChart1"/>
    <dgm:cxn modelId="{4775B88B-B302-4694-A878-B08625F9D305}" srcId="{C4463B53-84B8-4DB5-97FA-F857015D9A21}" destId="{8311D685-D414-49C3-BB19-13C93A1FB92C}" srcOrd="0" destOrd="0" parTransId="{AED18252-CAC9-4992-A568-AB830888B108}" sibTransId="{0B686223-E048-4153-82D5-05FD93E7D38B}"/>
    <dgm:cxn modelId="{B10B3E62-E1CF-49FD-BC12-3E48B6E0C27F}" type="presOf" srcId="{3F47F0A4-CD1B-497A-9A69-9CBC6E8E50C0}" destId="{90EAC6BF-FE0F-4DBD-876F-3B8701CB586B}" srcOrd="0" destOrd="0" presId="urn:microsoft.com/office/officeart/2005/8/layout/orgChart1"/>
    <dgm:cxn modelId="{C118735F-1C5D-42A8-81B4-EF51DF526ABE}" type="presOf" srcId="{22BC9AFD-C347-4187-A496-6850B108BE8A}" destId="{2AD4BCCC-B6A0-4E2B-934A-CABB8D8FCF25}" srcOrd="0" destOrd="0" presId="urn:microsoft.com/office/officeart/2005/8/layout/orgChart1"/>
    <dgm:cxn modelId="{D3BB7274-ECE8-4BA4-A8A3-A007671A382E}" srcId="{FC75DE60-5EBB-475D-B9B6-E0BAE3336870}" destId="{1C697F7F-6AEF-4A3C-AADC-5B0B666F086D}" srcOrd="3" destOrd="0" parTransId="{365F51D3-7E63-4D85-B365-40BBD150B893}" sibTransId="{A1944FF2-31B6-40C1-A2CF-5E1B83B36413}"/>
    <dgm:cxn modelId="{CE73049C-F3E0-4874-AC40-737F36FCB81D}" type="presOf" srcId="{3C610B62-E11D-43F8-8FC4-8B8197A1AF8E}" destId="{D2B9AE60-140D-4034-9CCD-45BE1898B1D0}" srcOrd="0" destOrd="0" presId="urn:microsoft.com/office/officeart/2005/8/layout/orgChart1"/>
    <dgm:cxn modelId="{782D4448-F451-46B4-B075-AE3B8D5D6D88}" type="presOf" srcId="{5982051B-248D-4348-B92C-A6703BBD039E}" destId="{F3970BF5-0B6E-4B7D-AB52-8093C7D972DA}" srcOrd="0" destOrd="0" presId="urn:microsoft.com/office/officeart/2005/8/layout/orgChart1"/>
    <dgm:cxn modelId="{F061D4DA-810D-4059-A6EB-5D33F9524F08}" srcId="{09F471B7-C61A-4955-9C18-5325F6A2F4BC}" destId="{18DD8DC6-874F-49C6-A4A0-1D72655758DA}" srcOrd="4" destOrd="0" parTransId="{5BA39B73-43B3-4022-9CB2-AAA71F8D547E}" sibTransId="{AE5238E8-0839-4E7B-8B4B-80B8395B2400}"/>
    <dgm:cxn modelId="{8D79413F-D809-4B83-AD97-8AB906BD08D1}" type="presOf" srcId="{3672AC66-18B3-4418-B40D-70BB4EB2D6E0}" destId="{37D1D9DF-FD14-467A-9C22-FDA259B9E48C}" srcOrd="0" destOrd="0" presId="urn:microsoft.com/office/officeart/2005/8/layout/orgChart1"/>
    <dgm:cxn modelId="{8EC3A2AF-0C76-42DD-BBD5-96CD23BE4CC0}" type="presOf" srcId="{C96054E3-CC8C-4578-A6CA-FF11D4ED45D6}" destId="{8C9EAA53-C8B4-458F-8F75-A9C53906FAE5}" srcOrd="0" destOrd="0" presId="urn:microsoft.com/office/officeart/2005/8/layout/orgChart1"/>
    <dgm:cxn modelId="{1CAE5F4E-6CF0-4884-B998-BF2FCD44B3F4}" type="presOf" srcId="{8D14F3B4-B533-4407-8CC2-5EAEE060E971}" destId="{1E42753B-89F9-489D-859E-E3CF20AF600A}" srcOrd="1" destOrd="0" presId="urn:microsoft.com/office/officeart/2005/8/layout/orgChart1"/>
    <dgm:cxn modelId="{730CA1F9-D0ED-49F9-A05F-ADA39529C493}" type="presOf" srcId="{DF04EBE4-79E1-4511-9BDD-FDC76F9E6D70}" destId="{FC706E18-6238-49D1-ADF6-F45E5EA116C2}" srcOrd="1" destOrd="0" presId="urn:microsoft.com/office/officeart/2005/8/layout/orgChart1"/>
    <dgm:cxn modelId="{63493E60-A5B4-4B5B-B743-2695C9119BD5}" srcId="{09F471B7-C61A-4955-9C18-5325F6A2F4BC}" destId="{8D14F3B4-B533-4407-8CC2-5EAEE060E971}" srcOrd="1" destOrd="0" parTransId="{A537BB21-A3FC-4696-891F-43CF5F94053F}" sibTransId="{3CC44692-522B-4E03-B277-611645FF696E}"/>
    <dgm:cxn modelId="{9A2767B6-3F08-4904-87ED-BE67BD6C88FC}" srcId="{22BC9AFD-C347-4187-A496-6850B108BE8A}" destId="{FC75DE60-5EBB-475D-B9B6-E0BAE3336870}" srcOrd="0" destOrd="0" parTransId="{8250EC68-1F15-4869-9BF2-0519333AC3DB}" sibTransId="{C0C3D285-E935-4E1E-8B5A-B9B583E56954}"/>
    <dgm:cxn modelId="{D67F5BA9-6A91-46CC-BB35-368040CE5D3C}" srcId="{FC75DE60-5EBB-475D-B9B6-E0BAE3336870}" destId="{978E99BB-7EB8-4742-AFCA-B480A9B30FD7}" srcOrd="4" destOrd="0" parTransId="{FCA03CAD-3324-4FA1-B013-19518876EB10}" sibTransId="{F1AC2994-8E3E-4E70-A820-45C0B730D9ED}"/>
    <dgm:cxn modelId="{0A1C66AE-44BA-4923-9D19-EA00F7A918BA}" type="presOf" srcId="{C669FC35-C8B5-4436-ADA8-9031D8B93A57}" destId="{4677D8B3-3BFF-4746-BC39-88B544DA9685}" srcOrd="0" destOrd="0" presId="urn:microsoft.com/office/officeart/2005/8/layout/orgChart1"/>
    <dgm:cxn modelId="{37AC43F4-90C9-4A32-A707-9C0F45A0E61E}" type="presOf" srcId="{C4463B53-84B8-4DB5-97FA-F857015D9A21}" destId="{2979360D-8DFE-41A2-B05D-E3637E29698A}" srcOrd="1" destOrd="0" presId="urn:microsoft.com/office/officeart/2005/8/layout/orgChart1"/>
    <dgm:cxn modelId="{1CAAE987-61D8-40FD-A038-2CEE90FF5BBF}" type="presOf" srcId="{DD77853D-4811-4A98-9C46-AB8B301CFA3B}" destId="{E36AD3FD-9D01-4C2D-86B4-A5D3980D9068}" srcOrd="0" destOrd="0" presId="urn:microsoft.com/office/officeart/2005/8/layout/orgChart1"/>
    <dgm:cxn modelId="{0BCA669D-F863-4831-92BE-4C60C91F08DA}" srcId="{1C697F7F-6AEF-4A3C-AADC-5B0B666F086D}" destId="{DE48FD07-0684-4566-A6D3-5B4B39AB4029}" srcOrd="0" destOrd="0" parTransId="{3F47F0A4-CD1B-497A-9A69-9CBC6E8E50C0}" sibTransId="{DDCC1E63-6D37-4DE3-884A-095FCCD448CE}"/>
    <dgm:cxn modelId="{7025DD1C-F17F-4254-82BC-F359A7C87794}" type="presOf" srcId="{1C697F7F-6AEF-4A3C-AADC-5B0B666F086D}" destId="{5C495308-77A7-4032-B2C1-2159D97F2F0D}" srcOrd="0" destOrd="0" presId="urn:microsoft.com/office/officeart/2005/8/layout/orgChart1"/>
    <dgm:cxn modelId="{729F65C4-C5D8-4E54-8508-D431BB5D721C}" type="presOf" srcId="{8FCABF9F-42D2-410F-A390-4B8388D21EBD}" destId="{3034DEFE-6CC6-4463-8B11-33A3D0CB6F5F}" srcOrd="0" destOrd="0" presId="urn:microsoft.com/office/officeart/2005/8/layout/orgChart1"/>
    <dgm:cxn modelId="{630E9AD2-7D26-4689-8A0A-56E8DE9CD62D}" type="presOf" srcId="{B7D5BC43-A89F-49E0-9628-E6C3ABBC73B2}" destId="{CE5733E5-1F35-4E89-9A04-11ACB2BBA7EF}" srcOrd="1" destOrd="0" presId="urn:microsoft.com/office/officeart/2005/8/layout/orgChart1"/>
    <dgm:cxn modelId="{995EA4A5-7C20-4C6F-B75C-0BB2A08DA67B}" srcId="{09F471B7-C61A-4955-9C18-5325F6A2F4BC}" destId="{3672AC66-18B3-4418-B40D-70BB4EB2D6E0}" srcOrd="2" destOrd="0" parTransId="{1D2E97CE-B511-4FB3-A697-0EF1263FBA1E}" sibTransId="{FDAF7950-A987-48FE-961F-2E2B0C1309BF}"/>
    <dgm:cxn modelId="{76EE0E20-70BD-4A95-A8C8-AB56EAD9517F}" type="presOf" srcId="{FD609C92-2764-4FC6-95CA-02B334AA38B3}" destId="{F1C84068-7326-4D1D-8605-154BCF125931}" srcOrd="0" destOrd="0" presId="urn:microsoft.com/office/officeart/2005/8/layout/orgChart1"/>
    <dgm:cxn modelId="{D724AF63-95F9-42C2-B91B-F6A012053C56}" srcId="{09F471B7-C61A-4955-9C18-5325F6A2F4BC}" destId="{DF04EBE4-79E1-4511-9BDD-FDC76F9E6D70}" srcOrd="5" destOrd="0" parTransId="{19EDB3A0-047A-41EA-A9A8-9076ED8DD8F2}" sibTransId="{22C49688-6C70-43A0-B563-6001BC827241}"/>
    <dgm:cxn modelId="{7BB8C054-88BF-4C6A-B5EB-B4A4D089A0C7}" type="presOf" srcId="{FC75DE60-5EBB-475D-B9B6-E0BAE3336870}" destId="{E49C829A-31A4-4000-8FF4-79C6AB6BEA4C}" srcOrd="1" destOrd="0" presId="urn:microsoft.com/office/officeart/2005/8/layout/orgChart1"/>
    <dgm:cxn modelId="{DCCEB41E-CFCE-4A0F-9A34-1CCF8E254DBA}" type="presOf" srcId="{6C7EA1DF-CB58-458A-9C2B-DC1601259361}" destId="{891BC3D6-646D-45B5-A378-6085DFBB8B6C}" srcOrd="0" destOrd="0" presId="urn:microsoft.com/office/officeart/2005/8/layout/orgChart1"/>
    <dgm:cxn modelId="{178FD03D-1079-4AD9-ADA2-66F0FEBCED20}" type="presOf" srcId="{DF04EBE4-79E1-4511-9BDD-FDC76F9E6D70}" destId="{B88C0CDB-EC49-4BAE-AB62-2ABB26055235}" srcOrd="0" destOrd="0" presId="urn:microsoft.com/office/officeart/2005/8/layout/orgChart1"/>
    <dgm:cxn modelId="{09D6BF10-F3AE-48CD-8610-EFB9744ECA04}" srcId="{45B66935-9232-4262-A263-308902765A1C}" destId="{B7D5BC43-A89F-49E0-9628-E6C3ABBC73B2}" srcOrd="2" destOrd="0" parTransId="{DD77853D-4811-4A98-9C46-AB8B301CFA3B}" sibTransId="{90E1495E-1DC5-4D98-8D61-42C01CDD85E2}"/>
    <dgm:cxn modelId="{6A213A17-4D5E-48C7-8840-0EB005D697DF}" type="presOf" srcId="{A537BB21-A3FC-4696-891F-43CF5F94053F}" destId="{C018ED1B-B69B-4862-9966-601EAA02296A}" srcOrd="0" destOrd="0" presId="urn:microsoft.com/office/officeart/2005/8/layout/orgChart1"/>
    <dgm:cxn modelId="{621FC865-6710-4F44-8F9C-E0985337BB9F}" type="presOf" srcId="{FD609C92-2764-4FC6-95CA-02B334AA38B3}" destId="{1128B416-8E8B-4F20-A9A1-18707C60D9E2}" srcOrd="1" destOrd="0" presId="urn:microsoft.com/office/officeart/2005/8/layout/orgChart1"/>
    <dgm:cxn modelId="{FE133DCB-1F80-4E9B-AC39-A524021992EF}" type="presOf" srcId="{46CA8EF6-5611-4809-A7BB-DE7042931BDF}" destId="{CF08FB1C-F735-411B-B882-D228DC6553BF}" srcOrd="1" destOrd="0" presId="urn:microsoft.com/office/officeart/2005/8/layout/orgChart1"/>
    <dgm:cxn modelId="{7F070557-E3EC-4A84-B1A8-5AA0D769C645}" type="presOf" srcId="{09F471B7-C61A-4955-9C18-5325F6A2F4BC}" destId="{52751352-18CF-46A0-88CB-2681611B18CF}" srcOrd="1" destOrd="0" presId="urn:microsoft.com/office/officeart/2005/8/layout/orgChart1"/>
    <dgm:cxn modelId="{201FBE3D-A2B6-4B4A-956F-B9D24EDBC14B}" type="presOf" srcId="{86281E53-4157-4F29-8325-70006F6590D8}" destId="{8572C7CE-C7D9-4184-9D5B-0585F196E6F9}" srcOrd="0" destOrd="0" presId="urn:microsoft.com/office/officeart/2005/8/layout/orgChart1"/>
    <dgm:cxn modelId="{7E890D0C-0B31-4E99-B827-12AD32CA020B}" srcId="{FC75DE60-5EBB-475D-B9B6-E0BAE3336870}" destId="{C4463B53-84B8-4DB5-97FA-F857015D9A21}" srcOrd="1" destOrd="0" parTransId="{9E5B4CC3-A057-46B3-BFC9-889ECF5EF08D}" sibTransId="{B6A367AF-D898-4A71-A5E1-AE0EB8F3D8E7}"/>
    <dgm:cxn modelId="{19EBD9C4-80BD-4B07-9BD4-D6720A78B558}" type="presParOf" srcId="{2AD4BCCC-B6A0-4E2B-934A-CABB8D8FCF25}" destId="{FAFE8AEC-0376-4147-AFFF-30B6FF19DC94}" srcOrd="0" destOrd="0" presId="urn:microsoft.com/office/officeart/2005/8/layout/orgChart1"/>
    <dgm:cxn modelId="{4AE7D403-E2AD-482C-AB46-18EE43C21EFA}" type="presParOf" srcId="{FAFE8AEC-0376-4147-AFFF-30B6FF19DC94}" destId="{3D634195-45FF-4D84-8D78-3D363AB68193}" srcOrd="0" destOrd="0" presId="urn:microsoft.com/office/officeart/2005/8/layout/orgChart1"/>
    <dgm:cxn modelId="{64876EEA-35FF-435D-AD2B-DDEA49FE054C}" type="presParOf" srcId="{3D634195-45FF-4D84-8D78-3D363AB68193}" destId="{682F6346-F040-4DD9-8F6C-387434F3F1DE}" srcOrd="0" destOrd="0" presId="urn:microsoft.com/office/officeart/2005/8/layout/orgChart1"/>
    <dgm:cxn modelId="{5EACD4E5-9414-484B-946D-CF97FBB70CEA}" type="presParOf" srcId="{3D634195-45FF-4D84-8D78-3D363AB68193}" destId="{E49C829A-31A4-4000-8FF4-79C6AB6BEA4C}" srcOrd="1" destOrd="0" presId="urn:microsoft.com/office/officeart/2005/8/layout/orgChart1"/>
    <dgm:cxn modelId="{826D19D3-5C5B-4B5D-9DEC-23C1F80E87AB}" type="presParOf" srcId="{FAFE8AEC-0376-4147-AFFF-30B6FF19DC94}" destId="{487B787C-F722-4CFB-A2B9-E2FA674EC162}" srcOrd="1" destOrd="0" presId="urn:microsoft.com/office/officeart/2005/8/layout/orgChart1"/>
    <dgm:cxn modelId="{104DC753-4CAB-4548-9D23-60F066BF5B01}" type="presParOf" srcId="{487B787C-F722-4CFB-A2B9-E2FA674EC162}" destId="{71938C11-9505-4C2B-9A56-46EE52D3BA7D}" srcOrd="0" destOrd="0" presId="urn:microsoft.com/office/officeart/2005/8/layout/orgChart1"/>
    <dgm:cxn modelId="{B2D55B01-6CDC-4C6E-980A-CBF6678784E6}" type="presParOf" srcId="{487B787C-F722-4CFB-A2B9-E2FA674EC162}" destId="{C7598A07-F818-4A15-B6FC-88D0FB6D6785}" srcOrd="1" destOrd="0" presId="urn:microsoft.com/office/officeart/2005/8/layout/orgChart1"/>
    <dgm:cxn modelId="{35F3F4AD-F3D5-4D03-9835-7C0C6A61524D}" type="presParOf" srcId="{C7598A07-F818-4A15-B6FC-88D0FB6D6785}" destId="{A5792BB1-2A23-41C0-881E-E87DED8AC432}" srcOrd="0" destOrd="0" presId="urn:microsoft.com/office/officeart/2005/8/layout/orgChart1"/>
    <dgm:cxn modelId="{43CC372F-2F19-49B9-B770-16CFE9091107}" type="presParOf" srcId="{A5792BB1-2A23-41C0-881E-E87DED8AC432}" destId="{EFCC71D8-8B21-439A-A1DE-CECBFAD66FE0}" srcOrd="0" destOrd="0" presId="urn:microsoft.com/office/officeart/2005/8/layout/orgChart1"/>
    <dgm:cxn modelId="{BB14F0D5-E2AD-48E3-B01E-8F9695CB9117}" type="presParOf" srcId="{A5792BB1-2A23-41C0-881E-E87DED8AC432}" destId="{CE46647B-0206-44B7-8455-F3AD0986C104}" srcOrd="1" destOrd="0" presId="urn:microsoft.com/office/officeart/2005/8/layout/orgChart1"/>
    <dgm:cxn modelId="{A952679B-8ECA-4EA6-821F-71E14E1F5721}" type="presParOf" srcId="{C7598A07-F818-4A15-B6FC-88D0FB6D6785}" destId="{970AC20A-F89F-48A9-9707-A3771EEF3288}" srcOrd="1" destOrd="0" presId="urn:microsoft.com/office/officeart/2005/8/layout/orgChart1"/>
    <dgm:cxn modelId="{0658CFCC-0353-496F-815A-87C3DD73CAF3}" type="presParOf" srcId="{970AC20A-F89F-48A9-9707-A3771EEF3288}" destId="{136FE6A9-485D-4CAA-B875-C6F3267C21BE}" srcOrd="0" destOrd="0" presId="urn:microsoft.com/office/officeart/2005/8/layout/orgChart1"/>
    <dgm:cxn modelId="{A4816043-BBE9-4D94-9ACF-B6C2C87417B2}" type="presParOf" srcId="{970AC20A-F89F-48A9-9707-A3771EEF3288}" destId="{5B52E702-71F7-40CF-A262-D4ABF827219F}" srcOrd="1" destOrd="0" presId="urn:microsoft.com/office/officeart/2005/8/layout/orgChart1"/>
    <dgm:cxn modelId="{322C206D-8CBF-4D14-9389-46B87E8C79A0}" type="presParOf" srcId="{5B52E702-71F7-40CF-A262-D4ABF827219F}" destId="{FB36E778-7FAC-493E-BA7C-6BA95BBA5B94}" srcOrd="0" destOrd="0" presId="urn:microsoft.com/office/officeart/2005/8/layout/orgChart1"/>
    <dgm:cxn modelId="{A51CF796-8D60-49B7-9562-69BC36A8A060}" type="presParOf" srcId="{FB36E778-7FAC-493E-BA7C-6BA95BBA5B94}" destId="{C81FB0E2-1BC9-4603-8C62-A06D13C1387A}" srcOrd="0" destOrd="0" presId="urn:microsoft.com/office/officeart/2005/8/layout/orgChart1"/>
    <dgm:cxn modelId="{D652D22D-264E-4C10-A9EF-A392ABDACE47}" type="presParOf" srcId="{FB36E778-7FAC-493E-BA7C-6BA95BBA5B94}" destId="{5F6F8B5F-4A8A-4721-8752-25ACFEA1FE8D}" srcOrd="1" destOrd="0" presId="urn:microsoft.com/office/officeart/2005/8/layout/orgChart1"/>
    <dgm:cxn modelId="{AF188136-2400-4423-8C36-FDF346CA7D3E}" type="presParOf" srcId="{5B52E702-71F7-40CF-A262-D4ABF827219F}" destId="{B536CE23-8AC4-495E-B13E-8776DA35145F}" srcOrd="1" destOrd="0" presId="urn:microsoft.com/office/officeart/2005/8/layout/orgChart1"/>
    <dgm:cxn modelId="{A1498868-C965-4C0E-AC41-50CF629EAA00}" type="presParOf" srcId="{5B52E702-71F7-40CF-A262-D4ABF827219F}" destId="{F4F4B601-1A10-4E8A-B38D-7576CB886D76}" srcOrd="2" destOrd="0" presId="urn:microsoft.com/office/officeart/2005/8/layout/orgChart1"/>
    <dgm:cxn modelId="{9DFD5F1E-A0E8-4341-B912-662BD493CCF2}" type="presParOf" srcId="{970AC20A-F89F-48A9-9707-A3771EEF3288}" destId="{148AC51E-7160-49F4-A8B9-0AED186FD44D}" srcOrd="2" destOrd="0" presId="urn:microsoft.com/office/officeart/2005/8/layout/orgChart1"/>
    <dgm:cxn modelId="{D7BADE01-9E76-4C4F-AAD8-8E293E1BAFA6}" type="presParOf" srcId="{970AC20A-F89F-48A9-9707-A3771EEF3288}" destId="{80D0BEDC-042C-4C6E-A0B0-8E6E204B45C6}" srcOrd="3" destOrd="0" presId="urn:microsoft.com/office/officeart/2005/8/layout/orgChart1"/>
    <dgm:cxn modelId="{03857606-A319-46AD-B8B7-1319116DF292}" type="presParOf" srcId="{80D0BEDC-042C-4C6E-A0B0-8E6E204B45C6}" destId="{D9C6D10B-65CD-48D2-9E72-7A0B8FE5A8DD}" srcOrd="0" destOrd="0" presId="urn:microsoft.com/office/officeart/2005/8/layout/orgChart1"/>
    <dgm:cxn modelId="{435F1AEF-4BBB-4FD2-BFBF-38F256F3675D}" type="presParOf" srcId="{D9C6D10B-65CD-48D2-9E72-7A0B8FE5A8DD}" destId="{4677D8B3-3BFF-4746-BC39-88B544DA9685}" srcOrd="0" destOrd="0" presId="urn:microsoft.com/office/officeart/2005/8/layout/orgChart1"/>
    <dgm:cxn modelId="{C62F2D3F-F7D7-47D1-92AC-18FD56D94224}" type="presParOf" srcId="{D9C6D10B-65CD-48D2-9E72-7A0B8FE5A8DD}" destId="{9EE972F5-1954-4FCC-8243-B60F88DEC202}" srcOrd="1" destOrd="0" presId="urn:microsoft.com/office/officeart/2005/8/layout/orgChart1"/>
    <dgm:cxn modelId="{C0A045CB-990B-47DD-8AEF-6579B20F51B9}" type="presParOf" srcId="{80D0BEDC-042C-4C6E-A0B0-8E6E204B45C6}" destId="{87275BD3-E71D-4ED5-8EB1-365DFA1CFAD6}" srcOrd="1" destOrd="0" presId="urn:microsoft.com/office/officeart/2005/8/layout/orgChart1"/>
    <dgm:cxn modelId="{98D30327-A89B-4676-B013-BCEED90A2E87}" type="presParOf" srcId="{80D0BEDC-042C-4C6E-A0B0-8E6E204B45C6}" destId="{4B89DCBB-B621-45AF-9D47-B38997AE3EB2}" srcOrd="2" destOrd="0" presId="urn:microsoft.com/office/officeart/2005/8/layout/orgChart1"/>
    <dgm:cxn modelId="{4FBD536B-794E-4AC1-BE97-295339DA3C2C}" type="presParOf" srcId="{970AC20A-F89F-48A9-9707-A3771EEF3288}" destId="{E36AD3FD-9D01-4C2D-86B4-A5D3980D9068}" srcOrd="4" destOrd="0" presId="urn:microsoft.com/office/officeart/2005/8/layout/orgChart1"/>
    <dgm:cxn modelId="{BD02FD7C-CF5E-4A8B-A309-8F86A2FC6340}" type="presParOf" srcId="{970AC20A-F89F-48A9-9707-A3771EEF3288}" destId="{92847CA0-871B-4810-B7C2-9DB2DA5046C6}" srcOrd="5" destOrd="0" presId="urn:microsoft.com/office/officeart/2005/8/layout/orgChart1"/>
    <dgm:cxn modelId="{F4512685-CC49-497B-B328-42BF8679D10B}" type="presParOf" srcId="{92847CA0-871B-4810-B7C2-9DB2DA5046C6}" destId="{3720DEB2-2214-44B9-8644-D551099BC4E0}" srcOrd="0" destOrd="0" presId="urn:microsoft.com/office/officeart/2005/8/layout/orgChart1"/>
    <dgm:cxn modelId="{9FCE6084-674B-423D-B57E-417385FA282D}" type="presParOf" srcId="{3720DEB2-2214-44B9-8644-D551099BC4E0}" destId="{7A6CA8C1-D192-4417-91D6-A660E5AC8CC8}" srcOrd="0" destOrd="0" presId="urn:microsoft.com/office/officeart/2005/8/layout/orgChart1"/>
    <dgm:cxn modelId="{8E7ADE2A-8E29-44D3-894D-0F85A1228A3F}" type="presParOf" srcId="{3720DEB2-2214-44B9-8644-D551099BC4E0}" destId="{CE5733E5-1F35-4E89-9A04-11ACB2BBA7EF}" srcOrd="1" destOrd="0" presId="urn:microsoft.com/office/officeart/2005/8/layout/orgChart1"/>
    <dgm:cxn modelId="{E0770314-9F77-48FD-B82F-CF732FB21927}" type="presParOf" srcId="{92847CA0-871B-4810-B7C2-9DB2DA5046C6}" destId="{51B6B7C5-B331-419E-9B5A-109124081AB3}" srcOrd="1" destOrd="0" presId="urn:microsoft.com/office/officeart/2005/8/layout/orgChart1"/>
    <dgm:cxn modelId="{59B947AD-6B2F-4738-839A-F5EF2C6067FC}" type="presParOf" srcId="{92847CA0-871B-4810-B7C2-9DB2DA5046C6}" destId="{34DB926C-906D-465F-81B1-84249B397CBD}" srcOrd="2" destOrd="0" presId="urn:microsoft.com/office/officeart/2005/8/layout/orgChart1"/>
    <dgm:cxn modelId="{99DB3110-C844-4B6D-9E6A-B5F9946294DC}" type="presParOf" srcId="{970AC20A-F89F-48A9-9707-A3771EEF3288}" destId="{7D64DD79-853E-46E7-887A-9F97A5D8FC2E}" srcOrd="6" destOrd="0" presId="urn:microsoft.com/office/officeart/2005/8/layout/orgChart1"/>
    <dgm:cxn modelId="{3EE71709-F1B2-4C45-BF3D-93C509B06E46}" type="presParOf" srcId="{970AC20A-F89F-48A9-9707-A3771EEF3288}" destId="{1DB0FCCF-AB3F-449D-9FF1-D26CE8CE8C30}" srcOrd="7" destOrd="0" presId="urn:microsoft.com/office/officeart/2005/8/layout/orgChart1"/>
    <dgm:cxn modelId="{19436D28-3081-4B6D-9917-54CEBB34FF50}" type="presParOf" srcId="{1DB0FCCF-AB3F-449D-9FF1-D26CE8CE8C30}" destId="{2BD686AA-618D-4353-9851-612C26519138}" srcOrd="0" destOrd="0" presId="urn:microsoft.com/office/officeart/2005/8/layout/orgChart1"/>
    <dgm:cxn modelId="{37C89374-2A90-4699-A215-270C1283672D}" type="presParOf" srcId="{2BD686AA-618D-4353-9851-612C26519138}" destId="{D2B9AE60-140D-4034-9CCD-45BE1898B1D0}" srcOrd="0" destOrd="0" presId="urn:microsoft.com/office/officeart/2005/8/layout/orgChart1"/>
    <dgm:cxn modelId="{D5A0E010-6CDB-43DB-AA37-FD40B2E01151}" type="presParOf" srcId="{2BD686AA-618D-4353-9851-612C26519138}" destId="{E80DFC0B-117E-4060-9D29-AD46CE6A8CA9}" srcOrd="1" destOrd="0" presId="urn:microsoft.com/office/officeart/2005/8/layout/orgChart1"/>
    <dgm:cxn modelId="{232C7AB7-4DF7-439D-B700-5F10864F58DF}" type="presParOf" srcId="{1DB0FCCF-AB3F-449D-9FF1-D26CE8CE8C30}" destId="{9CAA6E8A-AE17-4D45-B932-4852AD7C4CDD}" srcOrd="1" destOrd="0" presId="urn:microsoft.com/office/officeart/2005/8/layout/orgChart1"/>
    <dgm:cxn modelId="{40C9257F-505E-454D-A220-2370F7E08A7B}" type="presParOf" srcId="{1DB0FCCF-AB3F-449D-9FF1-D26CE8CE8C30}" destId="{BA621F34-2ABC-4F76-8136-5F1970CA2224}" srcOrd="2" destOrd="0" presId="urn:microsoft.com/office/officeart/2005/8/layout/orgChart1"/>
    <dgm:cxn modelId="{A5244505-B6E2-4805-9746-A1F8B2BEA9FD}" type="presParOf" srcId="{C7598A07-F818-4A15-B6FC-88D0FB6D6785}" destId="{EFA2A8A2-571B-4C80-9C35-8CC72FFAB79D}" srcOrd="2" destOrd="0" presId="urn:microsoft.com/office/officeart/2005/8/layout/orgChart1"/>
    <dgm:cxn modelId="{4B26A233-5912-4D07-A9DB-5846528D30E5}" type="presParOf" srcId="{487B787C-F722-4CFB-A2B9-E2FA674EC162}" destId="{4D6C1926-9708-4944-99D7-A60EC1BED5B7}" srcOrd="2" destOrd="0" presId="urn:microsoft.com/office/officeart/2005/8/layout/orgChart1"/>
    <dgm:cxn modelId="{6C372DE6-2ED1-4E26-A2A1-1E1D7712F57B}" type="presParOf" srcId="{487B787C-F722-4CFB-A2B9-E2FA674EC162}" destId="{3E41C81A-735C-4712-9E68-32B2C3AD00F3}" srcOrd="3" destOrd="0" presId="urn:microsoft.com/office/officeart/2005/8/layout/orgChart1"/>
    <dgm:cxn modelId="{E2441CE6-E1B8-44B9-A5AF-87D54B82FE05}" type="presParOf" srcId="{3E41C81A-735C-4712-9E68-32B2C3AD00F3}" destId="{5C0B7196-C1A0-4EBB-8198-5719BF149007}" srcOrd="0" destOrd="0" presId="urn:microsoft.com/office/officeart/2005/8/layout/orgChart1"/>
    <dgm:cxn modelId="{CCC42D6E-8B61-44E9-9EDF-A526C18B9607}" type="presParOf" srcId="{5C0B7196-C1A0-4EBB-8198-5719BF149007}" destId="{8CE07E80-0E59-4390-BC13-ABB9CD35CF58}" srcOrd="0" destOrd="0" presId="urn:microsoft.com/office/officeart/2005/8/layout/orgChart1"/>
    <dgm:cxn modelId="{B2C12A84-EDCF-4055-8238-873B716B32D8}" type="presParOf" srcId="{5C0B7196-C1A0-4EBB-8198-5719BF149007}" destId="{2979360D-8DFE-41A2-B05D-E3637E29698A}" srcOrd="1" destOrd="0" presId="urn:microsoft.com/office/officeart/2005/8/layout/orgChart1"/>
    <dgm:cxn modelId="{8D570D6D-D142-4EBB-A184-3A0CD0F6B36D}" type="presParOf" srcId="{3E41C81A-735C-4712-9E68-32B2C3AD00F3}" destId="{A8797A86-28FE-4C85-BB63-C6743557A452}" srcOrd="1" destOrd="0" presId="urn:microsoft.com/office/officeart/2005/8/layout/orgChart1"/>
    <dgm:cxn modelId="{B041C212-0314-40B4-8F9C-E6CF4B150549}" type="presParOf" srcId="{A8797A86-28FE-4C85-BB63-C6743557A452}" destId="{D20B8FFE-67B8-4650-BE2F-01F6B3EAF723}" srcOrd="0" destOrd="0" presId="urn:microsoft.com/office/officeart/2005/8/layout/orgChart1"/>
    <dgm:cxn modelId="{809C2D41-649E-43BF-87E4-7048E9A12476}" type="presParOf" srcId="{A8797A86-28FE-4C85-BB63-C6743557A452}" destId="{45F112A2-1EFC-4A5E-9926-0E1CFF66F92B}" srcOrd="1" destOrd="0" presId="urn:microsoft.com/office/officeart/2005/8/layout/orgChart1"/>
    <dgm:cxn modelId="{D9E534C3-C67D-4135-A71A-AD0E688CB5C6}" type="presParOf" srcId="{45F112A2-1EFC-4A5E-9926-0E1CFF66F92B}" destId="{735A60F7-4348-47FF-A8D9-90D3D59CC002}" srcOrd="0" destOrd="0" presId="urn:microsoft.com/office/officeart/2005/8/layout/orgChart1"/>
    <dgm:cxn modelId="{79BFB476-11D9-4A0B-9A2E-7DA717C98141}" type="presParOf" srcId="{735A60F7-4348-47FF-A8D9-90D3D59CC002}" destId="{EFA276F7-809E-4512-A775-8B800883CBC5}" srcOrd="0" destOrd="0" presId="urn:microsoft.com/office/officeart/2005/8/layout/orgChart1"/>
    <dgm:cxn modelId="{C70DA245-188E-4FAF-AD0B-BF896DDCD0D9}" type="presParOf" srcId="{735A60F7-4348-47FF-A8D9-90D3D59CC002}" destId="{DC98CC21-8825-4716-BD60-DD9635D9EA28}" srcOrd="1" destOrd="0" presId="urn:microsoft.com/office/officeart/2005/8/layout/orgChart1"/>
    <dgm:cxn modelId="{87A08843-A273-48E7-B276-AAC2D337D025}" type="presParOf" srcId="{45F112A2-1EFC-4A5E-9926-0E1CFF66F92B}" destId="{C19C831F-6FB6-4F29-B759-527078DDD353}" srcOrd="1" destOrd="0" presId="urn:microsoft.com/office/officeart/2005/8/layout/orgChart1"/>
    <dgm:cxn modelId="{34C9F168-AD77-449F-AE29-654F38B8A764}" type="presParOf" srcId="{45F112A2-1EFC-4A5E-9926-0E1CFF66F92B}" destId="{3CA7167C-30FF-4873-A56E-580428F714A0}" srcOrd="2" destOrd="0" presId="urn:microsoft.com/office/officeart/2005/8/layout/orgChart1"/>
    <dgm:cxn modelId="{559606F8-2B9B-449C-95DF-12DC5F6CAC72}" type="presParOf" srcId="{A8797A86-28FE-4C85-BB63-C6743557A452}" destId="{47BCD2D5-47D2-4F83-B7A3-E72079F2C12B}" srcOrd="2" destOrd="0" presId="urn:microsoft.com/office/officeart/2005/8/layout/orgChart1"/>
    <dgm:cxn modelId="{F298CFA4-9B9D-4F18-BE95-A91D506379D0}" type="presParOf" srcId="{A8797A86-28FE-4C85-BB63-C6743557A452}" destId="{99B19956-1E14-4187-AE95-3DDAF09C2E32}" srcOrd="3" destOrd="0" presId="urn:microsoft.com/office/officeart/2005/8/layout/orgChart1"/>
    <dgm:cxn modelId="{D7B92B5B-9BDF-4472-A34E-36C375DF2B5E}" type="presParOf" srcId="{99B19956-1E14-4187-AE95-3DDAF09C2E32}" destId="{416CC8B5-96E3-4C4B-9F71-080DFA4E7C4A}" srcOrd="0" destOrd="0" presId="urn:microsoft.com/office/officeart/2005/8/layout/orgChart1"/>
    <dgm:cxn modelId="{6A14DFED-D7F6-479A-961B-07374BEC19D6}" type="presParOf" srcId="{416CC8B5-96E3-4C4B-9F71-080DFA4E7C4A}" destId="{FA071E0C-8D26-4180-926F-8654F22134C2}" srcOrd="0" destOrd="0" presId="urn:microsoft.com/office/officeart/2005/8/layout/orgChart1"/>
    <dgm:cxn modelId="{08D8BD63-4E5D-4A7E-8C26-EA56C8CCB91B}" type="presParOf" srcId="{416CC8B5-96E3-4C4B-9F71-080DFA4E7C4A}" destId="{A8802AE6-FC48-4D65-979A-DD1EDF409736}" srcOrd="1" destOrd="0" presId="urn:microsoft.com/office/officeart/2005/8/layout/orgChart1"/>
    <dgm:cxn modelId="{1F34EC54-3545-420C-AB5C-785C16D24A95}" type="presParOf" srcId="{99B19956-1E14-4187-AE95-3DDAF09C2E32}" destId="{E1B95476-A9BE-4F7F-87B8-07DC0516DC36}" srcOrd="1" destOrd="0" presId="urn:microsoft.com/office/officeart/2005/8/layout/orgChart1"/>
    <dgm:cxn modelId="{025CC458-59A3-4076-BE2D-D7521A8707B0}" type="presParOf" srcId="{99B19956-1E14-4187-AE95-3DDAF09C2E32}" destId="{E398F705-6D7C-4BA8-9368-FF4E7A539021}" srcOrd="2" destOrd="0" presId="urn:microsoft.com/office/officeart/2005/8/layout/orgChart1"/>
    <dgm:cxn modelId="{19471CB2-0C57-4298-837E-06FF7EC44B04}" type="presParOf" srcId="{A8797A86-28FE-4C85-BB63-C6743557A452}" destId="{7A75525E-AF2A-4BE8-9EA3-58A0ED6219CD}" srcOrd="4" destOrd="0" presId="urn:microsoft.com/office/officeart/2005/8/layout/orgChart1"/>
    <dgm:cxn modelId="{BE471493-D90C-4F7C-9A20-3691B3653007}" type="presParOf" srcId="{A8797A86-28FE-4C85-BB63-C6743557A452}" destId="{1EA80527-8ACF-4EBA-B344-F705F35DCC14}" srcOrd="5" destOrd="0" presId="urn:microsoft.com/office/officeart/2005/8/layout/orgChart1"/>
    <dgm:cxn modelId="{ACAB834C-F26C-4086-8853-058276D3BB2C}" type="presParOf" srcId="{1EA80527-8ACF-4EBA-B344-F705F35DCC14}" destId="{A25BF749-AA71-495E-8275-8CC0079B5504}" srcOrd="0" destOrd="0" presId="urn:microsoft.com/office/officeart/2005/8/layout/orgChart1"/>
    <dgm:cxn modelId="{7E648AF7-62FC-4088-BD36-FEC91FC45D1C}" type="presParOf" srcId="{A25BF749-AA71-495E-8275-8CC0079B5504}" destId="{8572C7CE-C7D9-4184-9D5B-0585F196E6F9}" srcOrd="0" destOrd="0" presId="urn:microsoft.com/office/officeart/2005/8/layout/orgChart1"/>
    <dgm:cxn modelId="{06995CCD-C79D-4D0E-864F-9119125EC4B7}" type="presParOf" srcId="{A25BF749-AA71-495E-8275-8CC0079B5504}" destId="{6ACEA7A8-4615-4D9E-97E9-68DD2777F5E6}" srcOrd="1" destOrd="0" presId="urn:microsoft.com/office/officeart/2005/8/layout/orgChart1"/>
    <dgm:cxn modelId="{C03E2AAA-E304-4428-A5D2-9D4DCF5AC14D}" type="presParOf" srcId="{1EA80527-8ACF-4EBA-B344-F705F35DCC14}" destId="{73ADDFE0-5CBF-4F8C-9C03-8EF49429D607}" srcOrd="1" destOrd="0" presId="urn:microsoft.com/office/officeart/2005/8/layout/orgChart1"/>
    <dgm:cxn modelId="{68DD32CE-D623-4947-A3BE-1500C362EAF3}" type="presParOf" srcId="{1EA80527-8ACF-4EBA-B344-F705F35DCC14}" destId="{02246A4C-81D8-492A-A1CD-F46C56D4E9A3}" srcOrd="2" destOrd="0" presId="urn:microsoft.com/office/officeart/2005/8/layout/orgChart1"/>
    <dgm:cxn modelId="{E783DE47-A38D-4687-821C-9658A3143370}" type="presParOf" srcId="{A8797A86-28FE-4C85-BB63-C6743557A452}" destId="{891BC3D6-646D-45B5-A378-6085DFBB8B6C}" srcOrd="6" destOrd="0" presId="urn:microsoft.com/office/officeart/2005/8/layout/orgChart1"/>
    <dgm:cxn modelId="{99783B0D-66CA-4E0F-B670-EFDE368B2DC1}" type="presParOf" srcId="{A8797A86-28FE-4C85-BB63-C6743557A452}" destId="{2CAF87D6-9521-4348-B7C0-4AF25E1ABC55}" srcOrd="7" destOrd="0" presId="urn:microsoft.com/office/officeart/2005/8/layout/orgChart1"/>
    <dgm:cxn modelId="{5FD7069B-BEC1-4EE2-8F67-8830463F3F86}" type="presParOf" srcId="{2CAF87D6-9521-4348-B7C0-4AF25E1ABC55}" destId="{E900E81B-6B29-48A0-BFD2-8D69F4265A84}" srcOrd="0" destOrd="0" presId="urn:microsoft.com/office/officeart/2005/8/layout/orgChart1"/>
    <dgm:cxn modelId="{299BF53E-B712-4427-A736-354DD4F0CE03}" type="presParOf" srcId="{E900E81B-6B29-48A0-BFD2-8D69F4265A84}" destId="{B60BD8F6-D53D-4F39-83D5-61BB2FB2DCE0}" srcOrd="0" destOrd="0" presId="urn:microsoft.com/office/officeart/2005/8/layout/orgChart1"/>
    <dgm:cxn modelId="{942AB50F-2353-4441-801D-8EC6A4CAC1C5}" type="presParOf" srcId="{E900E81B-6B29-48A0-BFD2-8D69F4265A84}" destId="{9D40A48D-85CA-4566-B76A-9A451C134272}" srcOrd="1" destOrd="0" presId="urn:microsoft.com/office/officeart/2005/8/layout/orgChart1"/>
    <dgm:cxn modelId="{F8CA6F1D-A3E7-4009-8A28-CF01BA3B704A}" type="presParOf" srcId="{2CAF87D6-9521-4348-B7C0-4AF25E1ABC55}" destId="{582B3D52-1D09-4022-9A61-9E328C396CB2}" srcOrd="1" destOrd="0" presId="urn:microsoft.com/office/officeart/2005/8/layout/orgChart1"/>
    <dgm:cxn modelId="{0D828D26-339A-4597-A9DC-1B341D998923}" type="presParOf" srcId="{2CAF87D6-9521-4348-B7C0-4AF25E1ABC55}" destId="{5550D123-7099-46EB-AE8B-47D3915C0485}" srcOrd="2" destOrd="0" presId="urn:microsoft.com/office/officeart/2005/8/layout/orgChart1"/>
    <dgm:cxn modelId="{50D40F9B-36BD-4054-8E9E-0990DF08ECDE}" type="presParOf" srcId="{A8797A86-28FE-4C85-BB63-C6743557A452}" destId="{AE5468B2-2BD9-426B-8FB8-2A8404D34E4D}" srcOrd="8" destOrd="0" presId="urn:microsoft.com/office/officeart/2005/8/layout/orgChart1"/>
    <dgm:cxn modelId="{E455CCF7-1CCD-4104-8078-F5FE2D169D89}" type="presParOf" srcId="{A8797A86-28FE-4C85-BB63-C6743557A452}" destId="{A8ACDD32-7751-4B54-8254-1A180C3499A5}" srcOrd="9" destOrd="0" presId="urn:microsoft.com/office/officeart/2005/8/layout/orgChart1"/>
    <dgm:cxn modelId="{04328D0B-E663-483E-920C-E733AD260086}" type="presParOf" srcId="{A8ACDD32-7751-4B54-8254-1A180C3499A5}" destId="{C0FB8152-2F4A-4A59-9998-7DD6875F6E0C}" srcOrd="0" destOrd="0" presId="urn:microsoft.com/office/officeart/2005/8/layout/orgChart1"/>
    <dgm:cxn modelId="{E0650865-7A72-493D-AEE9-CDD93C9B10E5}" type="presParOf" srcId="{C0FB8152-2F4A-4A59-9998-7DD6875F6E0C}" destId="{147F0063-5105-49AD-AA8A-119E87DB08FF}" srcOrd="0" destOrd="0" presId="urn:microsoft.com/office/officeart/2005/8/layout/orgChart1"/>
    <dgm:cxn modelId="{0F5A5A0D-AD9A-451E-9679-CC8204E1E1C3}" type="presParOf" srcId="{C0FB8152-2F4A-4A59-9998-7DD6875F6E0C}" destId="{CF08FB1C-F735-411B-B882-D228DC6553BF}" srcOrd="1" destOrd="0" presId="urn:microsoft.com/office/officeart/2005/8/layout/orgChart1"/>
    <dgm:cxn modelId="{C822D744-7DBB-4195-8345-1682BCEDCF4C}" type="presParOf" srcId="{A8ACDD32-7751-4B54-8254-1A180C3499A5}" destId="{15AC7629-E4BF-4F3A-9CB9-5A07A7CE748F}" srcOrd="1" destOrd="0" presId="urn:microsoft.com/office/officeart/2005/8/layout/orgChart1"/>
    <dgm:cxn modelId="{9DDF0824-83AE-4F02-A535-6164652718C7}" type="presParOf" srcId="{A8ACDD32-7751-4B54-8254-1A180C3499A5}" destId="{F8083E1E-4087-491A-821F-EAADECC8A731}" srcOrd="2" destOrd="0" presId="urn:microsoft.com/office/officeart/2005/8/layout/orgChart1"/>
    <dgm:cxn modelId="{FA2DCC14-AE33-4BCC-8CBD-C317567BCAEF}" type="presParOf" srcId="{3E41C81A-735C-4712-9E68-32B2C3AD00F3}" destId="{A43CBFD1-DF68-40A3-BE2D-EDA04C209306}" srcOrd="2" destOrd="0" presId="urn:microsoft.com/office/officeart/2005/8/layout/orgChart1"/>
    <dgm:cxn modelId="{DCD6919C-18DF-41A2-AF1E-E75333DB4D9B}" type="presParOf" srcId="{487B787C-F722-4CFB-A2B9-E2FA674EC162}" destId="{CB4BD120-9E50-4EB0-96EF-C33E6323B004}" srcOrd="4" destOrd="0" presId="urn:microsoft.com/office/officeart/2005/8/layout/orgChart1"/>
    <dgm:cxn modelId="{08449A0C-D8C1-4BC4-B21C-5784B1F6C2FB}" type="presParOf" srcId="{487B787C-F722-4CFB-A2B9-E2FA674EC162}" destId="{3CE2C92A-9186-4DF2-9800-839E4643F4FB}" srcOrd="5" destOrd="0" presId="urn:microsoft.com/office/officeart/2005/8/layout/orgChart1"/>
    <dgm:cxn modelId="{47B0C48D-853C-47C1-A55B-D37390C07CDE}" type="presParOf" srcId="{3CE2C92A-9186-4DF2-9800-839E4643F4FB}" destId="{5CDA2AD1-9CAF-43CD-9405-ED4B9949004A}" srcOrd="0" destOrd="0" presId="urn:microsoft.com/office/officeart/2005/8/layout/orgChart1"/>
    <dgm:cxn modelId="{7EAE2EB3-4956-4470-9068-39E9499ADBCA}" type="presParOf" srcId="{5CDA2AD1-9CAF-43CD-9405-ED4B9949004A}" destId="{F1C84068-7326-4D1D-8605-154BCF125931}" srcOrd="0" destOrd="0" presId="urn:microsoft.com/office/officeart/2005/8/layout/orgChart1"/>
    <dgm:cxn modelId="{30B09A60-441A-4D9D-98B7-E75C1F99C6CA}" type="presParOf" srcId="{5CDA2AD1-9CAF-43CD-9405-ED4B9949004A}" destId="{1128B416-8E8B-4F20-A9A1-18707C60D9E2}" srcOrd="1" destOrd="0" presId="urn:microsoft.com/office/officeart/2005/8/layout/orgChart1"/>
    <dgm:cxn modelId="{D62D346C-6E04-46D1-8D6B-508BB95F0097}" type="presParOf" srcId="{3CE2C92A-9186-4DF2-9800-839E4643F4FB}" destId="{290A88A9-2B1B-476A-82DA-87D5CE20CEF2}" srcOrd="1" destOrd="0" presId="urn:microsoft.com/office/officeart/2005/8/layout/orgChart1"/>
    <dgm:cxn modelId="{BDF2E805-EC26-4EF6-BBB7-0C106C056630}" type="presParOf" srcId="{3CE2C92A-9186-4DF2-9800-839E4643F4FB}" destId="{6ECE4D0D-BDAA-4BD2-8678-F77D85C38353}" srcOrd="2" destOrd="0" presId="urn:microsoft.com/office/officeart/2005/8/layout/orgChart1"/>
    <dgm:cxn modelId="{DDD44A6D-AAB0-420B-B8A0-4FB55CDFBE79}" type="presParOf" srcId="{487B787C-F722-4CFB-A2B9-E2FA674EC162}" destId="{85C89535-239B-4D79-950F-7E9FA0115E36}" srcOrd="6" destOrd="0" presId="urn:microsoft.com/office/officeart/2005/8/layout/orgChart1"/>
    <dgm:cxn modelId="{910E716C-9B75-4518-8C03-5356C284EE7D}" type="presParOf" srcId="{487B787C-F722-4CFB-A2B9-E2FA674EC162}" destId="{1D989A27-D6C9-4CC0-B4B0-4E927D895278}" srcOrd="7" destOrd="0" presId="urn:microsoft.com/office/officeart/2005/8/layout/orgChart1"/>
    <dgm:cxn modelId="{3FBEE4DC-99B1-42DB-8243-81AC538D1984}" type="presParOf" srcId="{1D989A27-D6C9-4CC0-B4B0-4E927D895278}" destId="{85CC1401-AA76-4627-B549-EE31A50B430E}" srcOrd="0" destOrd="0" presId="urn:microsoft.com/office/officeart/2005/8/layout/orgChart1"/>
    <dgm:cxn modelId="{2816B1DF-55E5-45F4-BC84-89C7A1A52DC9}" type="presParOf" srcId="{85CC1401-AA76-4627-B549-EE31A50B430E}" destId="{5C495308-77A7-4032-B2C1-2159D97F2F0D}" srcOrd="0" destOrd="0" presId="urn:microsoft.com/office/officeart/2005/8/layout/orgChart1"/>
    <dgm:cxn modelId="{7535CDB2-3B38-494F-B7C1-CD7316918FFD}" type="presParOf" srcId="{85CC1401-AA76-4627-B549-EE31A50B430E}" destId="{58976E5B-993C-4DDE-81F8-2C0CD0E3942C}" srcOrd="1" destOrd="0" presId="urn:microsoft.com/office/officeart/2005/8/layout/orgChart1"/>
    <dgm:cxn modelId="{02892D3E-AEBB-4BF6-B6C0-7B89DFD41658}" type="presParOf" srcId="{1D989A27-D6C9-4CC0-B4B0-4E927D895278}" destId="{765A6DC5-0DBD-4BE2-8BD5-BAC45AF78136}" srcOrd="1" destOrd="0" presId="urn:microsoft.com/office/officeart/2005/8/layout/orgChart1"/>
    <dgm:cxn modelId="{02ED8417-8BF7-407C-9484-4D0F0B4EDD08}" type="presParOf" srcId="{765A6DC5-0DBD-4BE2-8BD5-BAC45AF78136}" destId="{90EAC6BF-FE0F-4DBD-876F-3B8701CB586B}" srcOrd="0" destOrd="0" presId="urn:microsoft.com/office/officeart/2005/8/layout/orgChart1"/>
    <dgm:cxn modelId="{D51368A0-2186-4EDB-AD15-3CA3830D9AD3}" type="presParOf" srcId="{765A6DC5-0DBD-4BE2-8BD5-BAC45AF78136}" destId="{2D97B39C-B0DF-4C0C-B4FB-9ED60873AEAB}" srcOrd="1" destOrd="0" presId="urn:microsoft.com/office/officeart/2005/8/layout/orgChart1"/>
    <dgm:cxn modelId="{4F3F90E3-3657-4B82-A983-091F4BE99D38}" type="presParOf" srcId="{2D97B39C-B0DF-4C0C-B4FB-9ED60873AEAB}" destId="{7342164A-5A4A-4A11-B464-9B5F42E4F67B}" srcOrd="0" destOrd="0" presId="urn:microsoft.com/office/officeart/2005/8/layout/orgChart1"/>
    <dgm:cxn modelId="{7295CD97-FEE4-466F-96F4-E07A1B3CC9E6}" type="presParOf" srcId="{7342164A-5A4A-4A11-B464-9B5F42E4F67B}" destId="{E5452995-F85C-4FB7-9559-F526A17B12D5}" srcOrd="0" destOrd="0" presId="urn:microsoft.com/office/officeart/2005/8/layout/orgChart1"/>
    <dgm:cxn modelId="{AB53EEE2-B696-450A-B4E5-224A67F6FB1E}" type="presParOf" srcId="{7342164A-5A4A-4A11-B464-9B5F42E4F67B}" destId="{F5DDFFD3-61DC-4046-A18A-C3A87C30A1F4}" srcOrd="1" destOrd="0" presId="urn:microsoft.com/office/officeart/2005/8/layout/orgChart1"/>
    <dgm:cxn modelId="{301087D2-E52D-4DAE-B41A-70FB342B8D5D}" type="presParOf" srcId="{2D97B39C-B0DF-4C0C-B4FB-9ED60873AEAB}" destId="{EEFEB41F-6447-4A2A-BB28-952ACDFAF5FA}" srcOrd="1" destOrd="0" presId="urn:microsoft.com/office/officeart/2005/8/layout/orgChart1"/>
    <dgm:cxn modelId="{0266F347-69AF-4ED9-AC4C-6D05AE9B4E91}" type="presParOf" srcId="{2D97B39C-B0DF-4C0C-B4FB-9ED60873AEAB}" destId="{6569AD38-46C8-4128-B883-FC38AFD493A2}" srcOrd="2" destOrd="0" presId="urn:microsoft.com/office/officeart/2005/8/layout/orgChart1"/>
    <dgm:cxn modelId="{4C5412A7-F6F1-4949-AE5F-D9956E79E8D2}" type="presParOf" srcId="{765A6DC5-0DBD-4BE2-8BD5-BAC45AF78136}" destId="{F1E802D2-D3B6-4345-BE75-D2FC781265B8}" srcOrd="2" destOrd="0" presId="urn:microsoft.com/office/officeart/2005/8/layout/orgChart1"/>
    <dgm:cxn modelId="{7FAC56B5-0CCA-4583-9E70-55CD59EDAE1D}" type="presParOf" srcId="{765A6DC5-0DBD-4BE2-8BD5-BAC45AF78136}" destId="{69670AED-E69F-4D97-BE61-42079336D0BB}" srcOrd="3" destOrd="0" presId="urn:microsoft.com/office/officeart/2005/8/layout/orgChart1"/>
    <dgm:cxn modelId="{DCC71A91-D00A-40C1-8C31-879D05CD4A5C}" type="presParOf" srcId="{69670AED-E69F-4D97-BE61-42079336D0BB}" destId="{76EA5EDE-18E4-4969-9780-A58274F64838}" srcOrd="0" destOrd="0" presId="urn:microsoft.com/office/officeart/2005/8/layout/orgChart1"/>
    <dgm:cxn modelId="{7DE3D1C3-E884-4B39-995E-078543125B95}" type="presParOf" srcId="{76EA5EDE-18E4-4969-9780-A58274F64838}" destId="{8D5D00C9-8E17-451A-8E95-9F777FDA1677}" srcOrd="0" destOrd="0" presId="urn:microsoft.com/office/officeart/2005/8/layout/orgChart1"/>
    <dgm:cxn modelId="{5F5F5376-B5A7-4DD2-9194-2EE3601DA9E1}" type="presParOf" srcId="{76EA5EDE-18E4-4969-9780-A58274F64838}" destId="{FA565FA0-5D84-46BC-887C-9C251AD41E54}" srcOrd="1" destOrd="0" presId="urn:microsoft.com/office/officeart/2005/8/layout/orgChart1"/>
    <dgm:cxn modelId="{C334FF74-A4C6-491C-B924-3773C5B60D7E}" type="presParOf" srcId="{69670AED-E69F-4D97-BE61-42079336D0BB}" destId="{B4212E0F-539D-40D7-94E8-4AA6EBD4B111}" srcOrd="1" destOrd="0" presId="urn:microsoft.com/office/officeart/2005/8/layout/orgChart1"/>
    <dgm:cxn modelId="{B2EFD824-D42C-47B5-BDB9-E972B554C60A}" type="presParOf" srcId="{69670AED-E69F-4D97-BE61-42079336D0BB}" destId="{4D3450D5-107A-453C-8C66-F72622DBDB93}" srcOrd="2" destOrd="0" presId="urn:microsoft.com/office/officeart/2005/8/layout/orgChart1"/>
    <dgm:cxn modelId="{6ABEDA30-19D4-4D0E-B5B7-649BBD9D5310}" type="presParOf" srcId="{1D989A27-D6C9-4CC0-B4B0-4E927D895278}" destId="{A76029C6-C93B-47C6-B273-19594E9B7612}" srcOrd="2" destOrd="0" presId="urn:microsoft.com/office/officeart/2005/8/layout/orgChart1"/>
    <dgm:cxn modelId="{8C77E30A-A2C8-49DC-8956-57008E65E2AE}" type="presParOf" srcId="{487B787C-F722-4CFB-A2B9-E2FA674EC162}" destId="{B94F073D-5849-4B4E-AF45-20419B95E417}" srcOrd="8" destOrd="0" presId="urn:microsoft.com/office/officeart/2005/8/layout/orgChart1"/>
    <dgm:cxn modelId="{8CE7799A-E9AB-4E15-8D1A-0D1EB3DDD46D}" type="presParOf" srcId="{487B787C-F722-4CFB-A2B9-E2FA674EC162}" destId="{67EFB39E-0DEB-4658-B449-DF8675690487}" srcOrd="9" destOrd="0" presId="urn:microsoft.com/office/officeart/2005/8/layout/orgChart1"/>
    <dgm:cxn modelId="{160A4CF1-0290-4630-BCA3-E159137D4E07}" type="presParOf" srcId="{67EFB39E-0DEB-4658-B449-DF8675690487}" destId="{83EAF1A0-17BC-46F7-BF31-4EA3D135C02F}" srcOrd="0" destOrd="0" presId="urn:microsoft.com/office/officeart/2005/8/layout/orgChart1"/>
    <dgm:cxn modelId="{5A60B531-4523-4CD6-9B86-500C0D5D70DF}" type="presParOf" srcId="{83EAF1A0-17BC-46F7-BF31-4EA3D135C02F}" destId="{D84EBEAD-6C0C-410B-B8B7-F40E2ECB7E11}" srcOrd="0" destOrd="0" presId="urn:microsoft.com/office/officeart/2005/8/layout/orgChart1"/>
    <dgm:cxn modelId="{CBC05E3E-2216-42B8-A192-277E1DE16E29}" type="presParOf" srcId="{83EAF1A0-17BC-46F7-BF31-4EA3D135C02F}" destId="{C05CE312-BBA3-4162-8D94-C76D457F863E}" srcOrd="1" destOrd="0" presId="urn:microsoft.com/office/officeart/2005/8/layout/orgChart1"/>
    <dgm:cxn modelId="{607B4159-4B66-4A5D-8272-78CF04C58E8D}" type="presParOf" srcId="{67EFB39E-0DEB-4658-B449-DF8675690487}" destId="{C0D56BD0-114B-4DB1-BCB0-3FF71EC74466}" srcOrd="1" destOrd="0" presId="urn:microsoft.com/office/officeart/2005/8/layout/orgChart1"/>
    <dgm:cxn modelId="{09E9902C-6656-4524-B321-301CEAAA6292}" type="presParOf" srcId="{67EFB39E-0DEB-4658-B449-DF8675690487}" destId="{A9A4EF14-354D-4364-B4D5-A209A71D2473}" srcOrd="2" destOrd="0" presId="urn:microsoft.com/office/officeart/2005/8/layout/orgChart1"/>
    <dgm:cxn modelId="{7B5F00DD-8D0F-4773-9D2D-75577E6CE16C}" type="presParOf" srcId="{487B787C-F722-4CFB-A2B9-E2FA674EC162}" destId="{F3970BF5-0B6E-4B7D-AB52-8093C7D972DA}" srcOrd="10" destOrd="0" presId="urn:microsoft.com/office/officeart/2005/8/layout/orgChart1"/>
    <dgm:cxn modelId="{D5B89E16-4EDB-4BC4-9B97-559D5D6CBE22}" type="presParOf" srcId="{487B787C-F722-4CFB-A2B9-E2FA674EC162}" destId="{B81BA606-67B1-4747-9CD0-E9E3582AC6C2}" srcOrd="11" destOrd="0" presId="urn:microsoft.com/office/officeart/2005/8/layout/orgChart1"/>
    <dgm:cxn modelId="{4A9337B9-297E-43C7-9380-A0DBDFBAD46C}" type="presParOf" srcId="{B81BA606-67B1-4747-9CD0-E9E3582AC6C2}" destId="{B48EEE7D-75F8-4447-88C9-A9540FB9424F}" srcOrd="0" destOrd="0" presId="urn:microsoft.com/office/officeart/2005/8/layout/orgChart1"/>
    <dgm:cxn modelId="{2EDF9D5E-4860-4475-AA38-6D1B06C361BD}" type="presParOf" srcId="{B48EEE7D-75F8-4447-88C9-A9540FB9424F}" destId="{9BA9AEE0-318F-41CC-9F26-0F64628728EF}" srcOrd="0" destOrd="0" presId="urn:microsoft.com/office/officeart/2005/8/layout/orgChart1"/>
    <dgm:cxn modelId="{7955FA46-D469-4624-BCE4-B32BBF35A760}" type="presParOf" srcId="{B48EEE7D-75F8-4447-88C9-A9540FB9424F}" destId="{52751352-18CF-46A0-88CB-2681611B18CF}" srcOrd="1" destOrd="0" presId="urn:microsoft.com/office/officeart/2005/8/layout/orgChart1"/>
    <dgm:cxn modelId="{894B037A-C42C-4E2A-BEC4-61CD1FF38892}" type="presParOf" srcId="{B81BA606-67B1-4747-9CD0-E9E3582AC6C2}" destId="{D27DF89E-A129-4C1C-BF1A-DC4150691E8B}" srcOrd="1" destOrd="0" presId="urn:microsoft.com/office/officeart/2005/8/layout/orgChart1"/>
    <dgm:cxn modelId="{109CC3C0-D5BA-438F-AE28-297E9EB591C8}" type="presParOf" srcId="{D27DF89E-A129-4C1C-BF1A-DC4150691E8B}" destId="{3034DEFE-6CC6-4463-8B11-33A3D0CB6F5F}" srcOrd="0" destOrd="0" presId="urn:microsoft.com/office/officeart/2005/8/layout/orgChart1"/>
    <dgm:cxn modelId="{C1DF0692-894E-4C91-92B6-6544B17C327D}" type="presParOf" srcId="{D27DF89E-A129-4C1C-BF1A-DC4150691E8B}" destId="{74974E55-9B3E-4FAF-A281-5CABEFCF704D}" srcOrd="1" destOrd="0" presId="urn:microsoft.com/office/officeart/2005/8/layout/orgChart1"/>
    <dgm:cxn modelId="{1B303E43-D224-4B23-A701-B10377295B5D}" type="presParOf" srcId="{74974E55-9B3E-4FAF-A281-5CABEFCF704D}" destId="{76B34AB2-825A-41F4-8B77-482FDB000B9E}" srcOrd="0" destOrd="0" presId="urn:microsoft.com/office/officeart/2005/8/layout/orgChart1"/>
    <dgm:cxn modelId="{6843C340-1C35-4CA2-A565-E5EE1149A90D}" type="presParOf" srcId="{76B34AB2-825A-41F4-8B77-482FDB000B9E}" destId="{86626AA2-8328-43E3-B52F-1CD6352BE71A}" srcOrd="0" destOrd="0" presId="urn:microsoft.com/office/officeart/2005/8/layout/orgChart1"/>
    <dgm:cxn modelId="{05C78FFF-76E8-44FB-98FC-B98932838F55}" type="presParOf" srcId="{76B34AB2-825A-41F4-8B77-482FDB000B9E}" destId="{08AA31C4-E0D8-45B8-BABE-2B78700FA134}" srcOrd="1" destOrd="0" presId="urn:microsoft.com/office/officeart/2005/8/layout/orgChart1"/>
    <dgm:cxn modelId="{AD2C589E-8C74-48F5-AF3A-06E6578A56F6}" type="presParOf" srcId="{74974E55-9B3E-4FAF-A281-5CABEFCF704D}" destId="{18FFECFC-BBF1-47B6-A9C4-91F28D01A8FA}" srcOrd="1" destOrd="0" presId="urn:microsoft.com/office/officeart/2005/8/layout/orgChart1"/>
    <dgm:cxn modelId="{693F5AB3-6635-4252-99C4-3C245F8161ED}" type="presParOf" srcId="{74974E55-9B3E-4FAF-A281-5CABEFCF704D}" destId="{C3CD3D54-1EA3-4B4F-AF90-2C4158E40567}" srcOrd="2" destOrd="0" presId="urn:microsoft.com/office/officeart/2005/8/layout/orgChart1"/>
    <dgm:cxn modelId="{E3C5281A-B44E-4A98-96C1-F20F1CBDCDC4}" type="presParOf" srcId="{D27DF89E-A129-4C1C-BF1A-DC4150691E8B}" destId="{C018ED1B-B69B-4862-9966-601EAA02296A}" srcOrd="2" destOrd="0" presId="urn:microsoft.com/office/officeart/2005/8/layout/orgChart1"/>
    <dgm:cxn modelId="{19814E49-A993-473A-A126-84B37F0E2CAC}" type="presParOf" srcId="{D27DF89E-A129-4C1C-BF1A-DC4150691E8B}" destId="{A33A473C-A3A7-41AF-8F2D-8947D3CC4836}" srcOrd="3" destOrd="0" presId="urn:microsoft.com/office/officeart/2005/8/layout/orgChart1"/>
    <dgm:cxn modelId="{C77D05B1-B1DE-47FF-A319-78C2E4AD592C}" type="presParOf" srcId="{A33A473C-A3A7-41AF-8F2D-8947D3CC4836}" destId="{B16E9B48-9109-4C1A-AF76-99D2768BAF2D}" srcOrd="0" destOrd="0" presId="urn:microsoft.com/office/officeart/2005/8/layout/orgChart1"/>
    <dgm:cxn modelId="{193E0A13-93AA-4F2D-BA36-49F27FB0280B}" type="presParOf" srcId="{B16E9B48-9109-4C1A-AF76-99D2768BAF2D}" destId="{9B87F9F2-6483-4784-90D4-4A56A5F10DF9}" srcOrd="0" destOrd="0" presId="urn:microsoft.com/office/officeart/2005/8/layout/orgChart1"/>
    <dgm:cxn modelId="{78D2598E-1822-42AC-809A-7D7BB9F6A03B}" type="presParOf" srcId="{B16E9B48-9109-4C1A-AF76-99D2768BAF2D}" destId="{1E42753B-89F9-489D-859E-E3CF20AF600A}" srcOrd="1" destOrd="0" presId="urn:microsoft.com/office/officeart/2005/8/layout/orgChart1"/>
    <dgm:cxn modelId="{46D73E9F-57DB-4304-B685-8771D7A878E5}" type="presParOf" srcId="{A33A473C-A3A7-41AF-8F2D-8947D3CC4836}" destId="{18A22BFE-E494-42E2-8CD7-E9157CBFD2FE}" srcOrd="1" destOrd="0" presId="urn:microsoft.com/office/officeart/2005/8/layout/orgChart1"/>
    <dgm:cxn modelId="{22036100-AB3A-4D30-B2AB-E2FA3638CD08}" type="presParOf" srcId="{A33A473C-A3A7-41AF-8F2D-8947D3CC4836}" destId="{472D798C-3AB1-4F9B-986C-F6217C9AC68C}" srcOrd="2" destOrd="0" presId="urn:microsoft.com/office/officeart/2005/8/layout/orgChart1"/>
    <dgm:cxn modelId="{677F3529-1C7E-4EB2-85D2-8CC530B778E5}" type="presParOf" srcId="{D27DF89E-A129-4C1C-BF1A-DC4150691E8B}" destId="{1E8A0253-0E48-4A95-B083-492A87F78D7B}" srcOrd="4" destOrd="0" presId="urn:microsoft.com/office/officeart/2005/8/layout/orgChart1"/>
    <dgm:cxn modelId="{B523E83B-6EA9-4CC2-8603-60525D5EAE68}" type="presParOf" srcId="{D27DF89E-A129-4C1C-BF1A-DC4150691E8B}" destId="{2278F02B-4E4C-47F0-8380-A47AEF90575F}" srcOrd="5" destOrd="0" presId="urn:microsoft.com/office/officeart/2005/8/layout/orgChart1"/>
    <dgm:cxn modelId="{C2CF10F6-E78C-4610-9AE6-37EEF2B668CB}" type="presParOf" srcId="{2278F02B-4E4C-47F0-8380-A47AEF90575F}" destId="{C7FB0ACA-89D7-482E-9D1F-F16552D44523}" srcOrd="0" destOrd="0" presId="urn:microsoft.com/office/officeart/2005/8/layout/orgChart1"/>
    <dgm:cxn modelId="{3267C063-9EB5-4C42-810F-A29F96C39827}" type="presParOf" srcId="{C7FB0ACA-89D7-482E-9D1F-F16552D44523}" destId="{37D1D9DF-FD14-467A-9C22-FDA259B9E48C}" srcOrd="0" destOrd="0" presId="urn:microsoft.com/office/officeart/2005/8/layout/orgChart1"/>
    <dgm:cxn modelId="{7F242A61-930A-4933-B405-FFD8A9DAD471}" type="presParOf" srcId="{C7FB0ACA-89D7-482E-9D1F-F16552D44523}" destId="{CD487350-D65D-4F00-8D5E-3C91FC1AEEAB}" srcOrd="1" destOrd="0" presId="urn:microsoft.com/office/officeart/2005/8/layout/orgChart1"/>
    <dgm:cxn modelId="{46DB397E-631F-42D7-B16F-1DA0C1CC5D0E}" type="presParOf" srcId="{2278F02B-4E4C-47F0-8380-A47AEF90575F}" destId="{F3289F03-6947-4618-B686-9E0FD857043E}" srcOrd="1" destOrd="0" presId="urn:microsoft.com/office/officeart/2005/8/layout/orgChart1"/>
    <dgm:cxn modelId="{3FB69F5E-A085-4616-B3FC-35109909DD5F}" type="presParOf" srcId="{2278F02B-4E4C-47F0-8380-A47AEF90575F}" destId="{FCCE8652-E95E-4674-B137-5A2CF0E12CAC}" srcOrd="2" destOrd="0" presId="urn:microsoft.com/office/officeart/2005/8/layout/orgChart1"/>
    <dgm:cxn modelId="{29EC5E5D-4399-4F40-B0F4-18C345B9185D}" type="presParOf" srcId="{D27DF89E-A129-4C1C-BF1A-DC4150691E8B}" destId="{8C9EAA53-C8B4-458F-8F75-A9C53906FAE5}" srcOrd="6" destOrd="0" presId="urn:microsoft.com/office/officeart/2005/8/layout/orgChart1"/>
    <dgm:cxn modelId="{8C97192C-8A41-4FD8-9877-BE76D165211B}" type="presParOf" srcId="{D27DF89E-A129-4C1C-BF1A-DC4150691E8B}" destId="{3AE600BE-F46E-4C73-9793-D37B18F7DA03}" srcOrd="7" destOrd="0" presId="urn:microsoft.com/office/officeart/2005/8/layout/orgChart1"/>
    <dgm:cxn modelId="{27AE49E9-2A07-4FC2-BE34-4274D50B2348}" type="presParOf" srcId="{3AE600BE-F46E-4C73-9793-D37B18F7DA03}" destId="{9701889A-5C59-441C-9180-94D3E03A9B12}" srcOrd="0" destOrd="0" presId="urn:microsoft.com/office/officeart/2005/8/layout/orgChart1"/>
    <dgm:cxn modelId="{F36E871B-FC68-4C20-A8A4-F7A872CD0586}" type="presParOf" srcId="{9701889A-5C59-441C-9180-94D3E03A9B12}" destId="{16047A43-1767-4CC8-B8B8-56B7B3274CA8}" srcOrd="0" destOrd="0" presId="urn:microsoft.com/office/officeart/2005/8/layout/orgChart1"/>
    <dgm:cxn modelId="{D77C5886-8A5A-4667-B531-0B9C49D63B53}" type="presParOf" srcId="{9701889A-5C59-441C-9180-94D3E03A9B12}" destId="{664186A9-4069-4E20-82DF-E273411E62DD}" srcOrd="1" destOrd="0" presId="urn:microsoft.com/office/officeart/2005/8/layout/orgChart1"/>
    <dgm:cxn modelId="{C913E9CB-E910-46F4-AA76-8BFBDCA8BED5}" type="presParOf" srcId="{3AE600BE-F46E-4C73-9793-D37B18F7DA03}" destId="{70D65F05-8B50-4C7D-9424-E15D54730EEF}" srcOrd="1" destOrd="0" presId="urn:microsoft.com/office/officeart/2005/8/layout/orgChart1"/>
    <dgm:cxn modelId="{05B9239F-6CFF-4B91-BD62-03D7F1180685}" type="presParOf" srcId="{3AE600BE-F46E-4C73-9793-D37B18F7DA03}" destId="{CF7ECEF7-3505-4C5A-8386-5AEF225662E8}" srcOrd="2" destOrd="0" presId="urn:microsoft.com/office/officeart/2005/8/layout/orgChart1"/>
    <dgm:cxn modelId="{AB32B691-9BB2-473F-BC64-D165B44162E2}" type="presParOf" srcId="{D27DF89E-A129-4C1C-BF1A-DC4150691E8B}" destId="{0862E6DF-0E11-43AD-AAD6-01A3D2221255}" srcOrd="8" destOrd="0" presId="urn:microsoft.com/office/officeart/2005/8/layout/orgChart1"/>
    <dgm:cxn modelId="{1DF7D587-1A35-4F91-9DB0-D03201E2D606}" type="presParOf" srcId="{D27DF89E-A129-4C1C-BF1A-DC4150691E8B}" destId="{BDA625E5-D9B2-4C6D-9FE6-5522E7B2B727}" srcOrd="9" destOrd="0" presId="urn:microsoft.com/office/officeart/2005/8/layout/orgChart1"/>
    <dgm:cxn modelId="{A668E49E-A417-4E5D-9C2A-FE92103EC2F1}" type="presParOf" srcId="{BDA625E5-D9B2-4C6D-9FE6-5522E7B2B727}" destId="{27C31310-57C8-456E-ABC2-622983DA576E}" srcOrd="0" destOrd="0" presId="urn:microsoft.com/office/officeart/2005/8/layout/orgChart1"/>
    <dgm:cxn modelId="{F89CB400-33A9-48FE-9421-17660856140A}" type="presParOf" srcId="{27C31310-57C8-456E-ABC2-622983DA576E}" destId="{5B9ED040-F097-449D-886C-BF278AC7B46F}" srcOrd="0" destOrd="0" presId="urn:microsoft.com/office/officeart/2005/8/layout/orgChart1"/>
    <dgm:cxn modelId="{0DB6C901-631A-496E-A4AF-114E2C3B1479}" type="presParOf" srcId="{27C31310-57C8-456E-ABC2-622983DA576E}" destId="{1593F2E6-2AF6-4046-9EB9-C2F7EA9FDC7C}" srcOrd="1" destOrd="0" presId="urn:microsoft.com/office/officeart/2005/8/layout/orgChart1"/>
    <dgm:cxn modelId="{912F8072-590C-46D4-8505-0DAE7C2AD96D}" type="presParOf" srcId="{BDA625E5-D9B2-4C6D-9FE6-5522E7B2B727}" destId="{741197B8-8B5B-4ECB-A20B-715FFBABD089}" srcOrd="1" destOrd="0" presId="urn:microsoft.com/office/officeart/2005/8/layout/orgChart1"/>
    <dgm:cxn modelId="{5F207207-09BF-4D4E-AC8F-AFFF546176B4}" type="presParOf" srcId="{BDA625E5-D9B2-4C6D-9FE6-5522E7B2B727}" destId="{A0476CFF-E1A8-4B26-9694-21B40CC9E30F}" srcOrd="2" destOrd="0" presId="urn:microsoft.com/office/officeart/2005/8/layout/orgChart1"/>
    <dgm:cxn modelId="{6C4E4FE2-2B19-4D4F-A6CE-F201170F0773}" type="presParOf" srcId="{D27DF89E-A129-4C1C-BF1A-DC4150691E8B}" destId="{ED8AE01E-2AEE-4AA5-9B88-346F2F56BB09}" srcOrd="10" destOrd="0" presId="urn:microsoft.com/office/officeart/2005/8/layout/orgChart1"/>
    <dgm:cxn modelId="{F091F199-B648-41A4-B077-04BC6D6BE25B}" type="presParOf" srcId="{D27DF89E-A129-4C1C-BF1A-DC4150691E8B}" destId="{76FD129A-B1AF-4918-BAC4-25E2D7D46560}" srcOrd="11" destOrd="0" presId="urn:microsoft.com/office/officeart/2005/8/layout/orgChart1"/>
    <dgm:cxn modelId="{C029A6C8-D281-4D3A-9B04-1FD7249FCCF7}" type="presParOf" srcId="{76FD129A-B1AF-4918-BAC4-25E2D7D46560}" destId="{4C1D9BB3-3CBD-4489-BE87-B95B18D86A4F}" srcOrd="0" destOrd="0" presId="urn:microsoft.com/office/officeart/2005/8/layout/orgChart1"/>
    <dgm:cxn modelId="{E8FD01DF-0B64-4034-A63D-658B317BC2ED}" type="presParOf" srcId="{4C1D9BB3-3CBD-4489-BE87-B95B18D86A4F}" destId="{B88C0CDB-EC49-4BAE-AB62-2ABB26055235}" srcOrd="0" destOrd="0" presId="urn:microsoft.com/office/officeart/2005/8/layout/orgChart1"/>
    <dgm:cxn modelId="{A13C26AD-1B64-4B70-B8A3-F21B489CC7AC}" type="presParOf" srcId="{4C1D9BB3-3CBD-4489-BE87-B95B18D86A4F}" destId="{FC706E18-6238-49D1-ADF6-F45E5EA116C2}" srcOrd="1" destOrd="0" presId="urn:microsoft.com/office/officeart/2005/8/layout/orgChart1"/>
    <dgm:cxn modelId="{D81FA225-53B8-432A-A039-0D4B6CC2E964}" type="presParOf" srcId="{76FD129A-B1AF-4918-BAC4-25E2D7D46560}" destId="{BA40E1F7-FB12-40F3-8082-A6F54CE89EB2}" srcOrd="1" destOrd="0" presId="urn:microsoft.com/office/officeart/2005/8/layout/orgChart1"/>
    <dgm:cxn modelId="{4B267476-D639-4C96-B4D5-60131DA57E8C}" type="presParOf" srcId="{76FD129A-B1AF-4918-BAC4-25E2D7D46560}" destId="{A885175F-1AF9-4233-B089-94CDB01600A9}" srcOrd="2" destOrd="0" presId="urn:microsoft.com/office/officeart/2005/8/layout/orgChart1"/>
    <dgm:cxn modelId="{5CF09A45-E279-498C-9548-C62B80CE8755}" type="presParOf" srcId="{B81BA606-67B1-4747-9CD0-E9E3582AC6C2}" destId="{B4ADDF7E-91B9-4FD7-BAB8-8BD9DF9745CD}" srcOrd="2" destOrd="0" presId="urn:microsoft.com/office/officeart/2005/8/layout/orgChart1"/>
    <dgm:cxn modelId="{256B006F-05C7-40A9-B9EC-FFCF23815C4F}" type="presParOf" srcId="{FAFE8AEC-0376-4147-AFFF-30B6FF19DC94}" destId="{5F911AFB-3AF6-4CD8-946C-468044F633A0}" srcOrd="2" destOrd="0" presId="urn:microsoft.com/office/officeart/2005/8/layout/orgChart1"/>
  </dgm:cxnLst>
  <dgm:bg/>
  <dgm:whole>
    <a:ln>
      <a:solidFill>
        <a:schemeClr val="tx1"/>
      </a:solidFill>
    </a:ln>
  </dgm:whole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40577B9-FA38-4EFC-9417-1F900F42682F}">
      <dsp:nvSpPr>
        <dsp:cNvPr id="0" name=""/>
        <dsp:cNvSpPr/>
      </dsp:nvSpPr>
      <dsp:spPr>
        <a:xfrm rot="10800000">
          <a:off x="1285907" y="285746"/>
          <a:ext cx="5472684" cy="1232481"/>
        </a:xfrm>
        <a:prstGeom prst="homePlate">
          <a:avLst/>
        </a:prstGeom>
        <a:solidFill>
          <a:srgbClr val="FFC000"/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1746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2-3 года  Формирование </a:t>
          </a:r>
          <a:r>
            <a:rPr lang="ru-RU" sz="2400" kern="1200" dirty="0" err="1" smtClean="0">
              <a:solidFill>
                <a:schemeClr val="tx1"/>
              </a:solidFill>
            </a:rPr>
            <a:t>гендерной</a:t>
          </a:r>
          <a:r>
            <a:rPr lang="ru-RU" sz="2400" kern="1200" dirty="0" smtClean="0">
              <a:solidFill>
                <a:schemeClr val="tx1"/>
              </a:solidFill>
            </a:rPr>
            <a:t> идентичности</a:t>
          </a:r>
          <a:endParaRPr lang="ru-RU" sz="2400" kern="1200" dirty="0">
            <a:solidFill>
              <a:schemeClr val="tx1"/>
            </a:solidFill>
          </a:endParaRPr>
        </a:p>
      </dsp:txBody>
      <dsp:txXfrm rot="10800000">
        <a:off x="1285907" y="285746"/>
        <a:ext cx="5472684" cy="1232481"/>
      </dsp:txXfrm>
    </dsp:sp>
    <dsp:sp modelId="{BC446467-406A-4ACE-B579-56F91B81916E}">
      <dsp:nvSpPr>
        <dsp:cNvPr id="0" name=""/>
        <dsp:cNvSpPr/>
      </dsp:nvSpPr>
      <dsp:spPr>
        <a:xfrm>
          <a:off x="142884" y="2"/>
          <a:ext cx="1908841" cy="190884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2620BD-5BEA-439A-BC10-8BD8BF765F46}">
      <dsp:nvSpPr>
        <dsp:cNvPr id="0" name=""/>
        <dsp:cNvSpPr/>
      </dsp:nvSpPr>
      <dsp:spPr>
        <a:xfrm rot="10800000">
          <a:off x="2714660" y="1785956"/>
          <a:ext cx="5472684" cy="1275850"/>
        </a:xfrm>
        <a:prstGeom prst="homePlat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1746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4-7 лет  Формирование умения реализации в совместной деятельности  гендерных ролей</a:t>
          </a:r>
          <a:endParaRPr lang="ru-RU" sz="2400" kern="1200" dirty="0">
            <a:solidFill>
              <a:schemeClr val="tx1"/>
            </a:solidFill>
          </a:endParaRPr>
        </a:p>
      </dsp:txBody>
      <dsp:txXfrm rot="10800000">
        <a:off x="2714660" y="1785956"/>
        <a:ext cx="5472684" cy="1275850"/>
      </dsp:txXfrm>
    </dsp:sp>
    <dsp:sp modelId="{95887B7D-7CA9-4165-9B5E-43EA7AF51639}">
      <dsp:nvSpPr>
        <dsp:cNvPr id="0" name=""/>
        <dsp:cNvSpPr/>
      </dsp:nvSpPr>
      <dsp:spPr>
        <a:xfrm>
          <a:off x="1643080" y="1428764"/>
          <a:ext cx="1908841" cy="190884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40577B9-FA38-4EFC-9417-1F900F42682F}">
      <dsp:nvSpPr>
        <dsp:cNvPr id="0" name=""/>
        <dsp:cNvSpPr/>
      </dsp:nvSpPr>
      <dsp:spPr>
        <a:xfrm rot="10800000">
          <a:off x="815242" y="285746"/>
          <a:ext cx="6100236" cy="1232481"/>
        </a:xfrm>
        <a:prstGeom prst="homePlate">
          <a:avLst/>
        </a:prstGeom>
        <a:solidFill>
          <a:srgbClr val="FFC000"/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1746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Девочки - слуховое восприятие</a:t>
          </a:r>
          <a:endParaRPr lang="ru-RU" sz="2400" kern="1200" dirty="0">
            <a:solidFill>
              <a:schemeClr val="tx1"/>
            </a:solidFill>
          </a:endParaRPr>
        </a:p>
      </dsp:txBody>
      <dsp:txXfrm rot="10800000">
        <a:off x="815242" y="285746"/>
        <a:ext cx="6100236" cy="1232481"/>
      </dsp:txXfrm>
    </dsp:sp>
    <dsp:sp modelId="{BC446467-406A-4ACE-B579-56F91B81916E}">
      <dsp:nvSpPr>
        <dsp:cNvPr id="0" name=""/>
        <dsp:cNvSpPr/>
      </dsp:nvSpPr>
      <dsp:spPr>
        <a:xfrm>
          <a:off x="6" y="2"/>
          <a:ext cx="1908841" cy="190884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2620BD-5BEA-439A-BC10-8BD8BF765F46}">
      <dsp:nvSpPr>
        <dsp:cNvPr id="0" name=""/>
        <dsp:cNvSpPr/>
      </dsp:nvSpPr>
      <dsp:spPr>
        <a:xfrm rot="10800000">
          <a:off x="2714660" y="1785956"/>
          <a:ext cx="5472684" cy="1275850"/>
        </a:xfrm>
        <a:prstGeom prst="homePlat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1746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Мальчики - зрительное восприятие</a:t>
          </a:r>
          <a:endParaRPr lang="ru-RU" sz="2400" kern="1200" dirty="0">
            <a:solidFill>
              <a:schemeClr val="tx1"/>
            </a:solidFill>
          </a:endParaRPr>
        </a:p>
      </dsp:txBody>
      <dsp:txXfrm rot="10800000">
        <a:off x="2714660" y="1785956"/>
        <a:ext cx="5472684" cy="1275850"/>
      </dsp:txXfrm>
    </dsp:sp>
    <dsp:sp modelId="{95887B7D-7CA9-4165-9B5E-43EA7AF51639}">
      <dsp:nvSpPr>
        <dsp:cNvPr id="0" name=""/>
        <dsp:cNvSpPr/>
      </dsp:nvSpPr>
      <dsp:spPr>
        <a:xfrm>
          <a:off x="1643080" y="1428764"/>
          <a:ext cx="1908841" cy="190884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8AE01E-2AEE-4AA5-9B88-346F2F56BB09}">
      <dsp:nvSpPr>
        <dsp:cNvPr id="0" name=""/>
        <dsp:cNvSpPr/>
      </dsp:nvSpPr>
      <dsp:spPr>
        <a:xfrm>
          <a:off x="7097792" y="1676071"/>
          <a:ext cx="195164" cy="36759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75937"/>
              </a:lnTo>
              <a:lnTo>
                <a:pt x="195164" y="3675937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62E6DF-0E11-43AD-AAD6-01A3D2221255}">
      <dsp:nvSpPr>
        <dsp:cNvPr id="0" name=""/>
        <dsp:cNvSpPr/>
      </dsp:nvSpPr>
      <dsp:spPr>
        <a:xfrm>
          <a:off x="7097792" y="1676071"/>
          <a:ext cx="238255" cy="30896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89618"/>
              </a:lnTo>
              <a:lnTo>
                <a:pt x="238255" y="3089618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9EAA53-C8B4-458F-8F75-A9C53906FAE5}">
      <dsp:nvSpPr>
        <dsp:cNvPr id="0" name=""/>
        <dsp:cNvSpPr/>
      </dsp:nvSpPr>
      <dsp:spPr>
        <a:xfrm>
          <a:off x="7097792" y="1676071"/>
          <a:ext cx="221726" cy="25673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7340"/>
              </a:lnTo>
              <a:lnTo>
                <a:pt x="221726" y="256734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8A0253-0E48-4A95-B083-492A87F78D7B}">
      <dsp:nvSpPr>
        <dsp:cNvPr id="0" name=""/>
        <dsp:cNvSpPr/>
      </dsp:nvSpPr>
      <dsp:spPr>
        <a:xfrm>
          <a:off x="7097792" y="1676071"/>
          <a:ext cx="213305" cy="19984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8473"/>
              </a:lnTo>
              <a:lnTo>
                <a:pt x="213305" y="199847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18ED1B-B69B-4862-9966-601EAA02296A}">
      <dsp:nvSpPr>
        <dsp:cNvPr id="0" name=""/>
        <dsp:cNvSpPr/>
      </dsp:nvSpPr>
      <dsp:spPr>
        <a:xfrm>
          <a:off x="7097792" y="1676071"/>
          <a:ext cx="261045" cy="11235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3556"/>
              </a:lnTo>
              <a:lnTo>
                <a:pt x="261045" y="1123556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34DEFE-6CC6-4463-8B11-33A3D0CB6F5F}">
      <dsp:nvSpPr>
        <dsp:cNvPr id="0" name=""/>
        <dsp:cNvSpPr/>
      </dsp:nvSpPr>
      <dsp:spPr>
        <a:xfrm>
          <a:off x="7097792" y="1676071"/>
          <a:ext cx="213196" cy="4987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8764"/>
              </a:lnTo>
              <a:lnTo>
                <a:pt x="213196" y="498764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970BF5-0B6E-4B7D-AB52-8093C7D972DA}">
      <dsp:nvSpPr>
        <dsp:cNvPr id="0" name=""/>
        <dsp:cNvSpPr/>
      </dsp:nvSpPr>
      <dsp:spPr>
        <a:xfrm>
          <a:off x="4410291" y="719950"/>
          <a:ext cx="3256023" cy="3327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395"/>
              </a:lnTo>
              <a:lnTo>
                <a:pt x="3256023" y="168395"/>
              </a:lnTo>
              <a:lnTo>
                <a:pt x="3256023" y="332744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4F073D-5849-4B4E-AF45-20419B95E417}">
      <dsp:nvSpPr>
        <dsp:cNvPr id="0" name=""/>
        <dsp:cNvSpPr/>
      </dsp:nvSpPr>
      <dsp:spPr>
        <a:xfrm>
          <a:off x="4410291" y="719950"/>
          <a:ext cx="1665766" cy="3327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395"/>
              </a:lnTo>
              <a:lnTo>
                <a:pt x="1665766" y="168395"/>
              </a:lnTo>
              <a:lnTo>
                <a:pt x="1665766" y="332744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E802D2-D3B6-4345-BE75-D2FC781265B8}">
      <dsp:nvSpPr>
        <dsp:cNvPr id="0" name=""/>
        <dsp:cNvSpPr/>
      </dsp:nvSpPr>
      <dsp:spPr>
        <a:xfrm>
          <a:off x="4014703" y="1620388"/>
          <a:ext cx="159784" cy="11813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1384"/>
              </a:lnTo>
              <a:lnTo>
                <a:pt x="159784" y="1181384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EAC6BF-FE0F-4DBD-876F-3B8701CB586B}">
      <dsp:nvSpPr>
        <dsp:cNvPr id="0" name=""/>
        <dsp:cNvSpPr/>
      </dsp:nvSpPr>
      <dsp:spPr>
        <a:xfrm>
          <a:off x="4014703" y="1620388"/>
          <a:ext cx="138966" cy="5295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9536"/>
              </a:lnTo>
              <a:lnTo>
                <a:pt x="138966" y="529536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C89535-239B-4D79-950F-7E9FA0115E36}">
      <dsp:nvSpPr>
        <dsp:cNvPr id="0" name=""/>
        <dsp:cNvSpPr/>
      </dsp:nvSpPr>
      <dsp:spPr>
        <a:xfrm>
          <a:off x="4410291" y="719950"/>
          <a:ext cx="98705" cy="3327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395"/>
              </a:lnTo>
              <a:lnTo>
                <a:pt x="98705" y="168395"/>
              </a:lnTo>
              <a:lnTo>
                <a:pt x="98705" y="332744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4BD120-9E50-4EB0-96EF-C33E6323B004}">
      <dsp:nvSpPr>
        <dsp:cNvPr id="0" name=""/>
        <dsp:cNvSpPr/>
      </dsp:nvSpPr>
      <dsp:spPr>
        <a:xfrm>
          <a:off x="3229609" y="719950"/>
          <a:ext cx="1180681" cy="332744"/>
        </a:xfrm>
        <a:custGeom>
          <a:avLst/>
          <a:gdLst/>
          <a:ahLst/>
          <a:cxnLst/>
          <a:rect l="0" t="0" r="0" b="0"/>
          <a:pathLst>
            <a:path>
              <a:moveTo>
                <a:pt x="1180681" y="0"/>
              </a:moveTo>
              <a:lnTo>
                <a:pt x="1180681" y="168395"/>
              </a:lnTo>
              <a:lnTo>
                <a:pt x="0" y="168395"/>
              </a:lnTo>
              <a:lnTo>
                <a:pt x="0" y="332744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5468B2-2BD9-426B-8FB8-2A8404D34E4D}">
      <dsp:nvSpPr>
        <dsp:cNvPr id="0" name=""/>
        <dsp:cNvSpPr/>
      </dsp:nvSpPr>
      <dsp:spPr>
        <a:xfrm>
          <a:off x="1894063" y="1587205"/>
          <a:ext cx="104743" cy="35972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7257"/>
              </a:lnTo>
              <a:lnTo>
                <a:pt x="104743" y="3597257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1BC3D6-646D-45B5-A378-6085DFBB8B6C}">
      <dsp:nvSpPr>
        <dsp:cNvPr id="0" name=""/>
        <dsp:cNvSpPr/>
      </dsp:nvSpPr>
      <dsp:spPr>
        <a:xfrm>
          <a:off x="1894063" y="1587205"/>
          <a:ext cx="113274" cy="27485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8554"/>
              </a:lnTo>
              <a:lnTo>
                <a:pt x="113274" y="2748554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75525E-AF2A-4BE8-9EA3-58A0ED6219CD}">
      <dsp:nvSpPr>
        <dsp:cNvPr id="0" name=""/>
        <dsp:cNvSpPr/>
      </dsp:nvSpPr>
      <dsp:spPr>
        <a:xfrm>
          <a:off x="1894063" y="1587205"/>
          <a:ext cx="104743" cy="1980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0805"/>
              </a:lnTo>
              <a:lnTo>
                <a:pt x="104743" y="198080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BCD2D5-47D2-4F83-B7A3-E72079F2C12B}">
      <dsp:nvSpPr>
        <dsp:cNvPr id="0" name=""/>
        <dsp:cNvSpPr/>
      </dsp:nvSpPr>
      <dsp:spPr>
        <a:xfrm>
          <a:off x="1848343" y="1587205"/>
          <a:ext cx="91440" cy="12236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23637"/>
              </a:lnTo>
              <a:lnTo>
                <a:pt x="115668" y="1223637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0B8FFE-67B8-4650-BE2F-01F6B3EAF723}">
      <dsp:nvSpPr>
        <dsp:cNvPr id="0" name=""/>
        <dsp:cNvSpPr/>
      </dsp:nvSpPr>
      <dsp:spPr>
        <a:xfrm>
          <a:off x="1894063" y="1587205"/>
          <a:ext cx="104743" cy="5329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2976"/>
              </a:lnTo>
              <a:lnTo>
                <a:pt x="104743" y="532976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6C1926-9708-4944-99D7-A60EC1BED5B7}">
      <dsp:nvSpPr>
        <dsp:cNvPr id="0" name=""/>
        <dsp:cNvSpPr/>
      </dsp:nvSpPr>
      <dsp:spPr>
        <a:xfrm>
          <a:off x="2160565" y="719950"/>
          <a:ext cx="2249725" cy="309548"/>
        </a:xfrm>
        <a:custGeom>
          <a:avLst/>
          <a:gdLst/>
          <a:ahLst/>
          <a:cxnLst/>
          <a:rect l="0" t="0" r="0" b="0"/>
          <a:pathLst>
            <a:path>
              <a:moveTo>
                <a:pt x="2249725" y="0"/>
              </a:moveTo>
              <a:lnTo>
                <a:pt x="2249725" y="145199"/>
              </a:lnTo>
              <a:lnTo>
                <a:pt x="0" y="145199"/>
              </a:lnTo>
              <a:lnTo>
                <a:pt x="0" y="3095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64DD79-853E-46E7-887A-9F97A5D8FC2E}">
      <dsp:nvSpPr>
        <dsp:cNvPr id="0" name=""/>
        <dsp:cNvSpPr/>
      </dsp:nvSpPr>
      <dsp:spPr>
        <a:xfrm>
          <a:off x="327989" y="1607640"/>
          <a:ext cx="162687" cy="27062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6207"/>
              </a:lnTo>
              <a:lnTo>
                <a:pt x="162687" y="2706207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6AD3FD-9D01-4C2D-86B4-A5D3980D9068}">
      <dsp:nvSpPr>
        <dsp:cNvPr id="0" name=""/>
        <dsp:cNvSpPr/>
      </dsp:nvSpPr>
      <dsp:spPr>
        <a:xfrm>
          <a:off x="327989" y="1607640"/>
          <a:ext cx="142057" cy="18826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2665"/>
              </a:lnTo>
              <a:lnTo>
                <a:pt x="142057" y="188266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8AC51E-7160-49F4-A8B9-0AED186FD44D}">
      <dsp:nvSpPr>
        <dsp:cNvPr id="0" name=""/>
        <dsp:cNvSpPr/>
      </dsp:nvSpPr>
      <dsp:spPr>
        <a:xfrm>
          <a:off x="327989" y="1607640"/>
          <a:ext cx="162687" cy="12481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8129"/>
              </a:lnTo>
              <a:lnTo>
                <a:pt x="162687" y="124812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6FE6A9-485D-4CAA-B875-C6F3267C21BE}">
      <dsp:nvSpPr>
        <dsp:cNvPr id="0" name=""/>
        <dsp:cNvSpPr/>
      </dsp:nvSpPr>
      <dsp:spPr>
        <a:xfrm>
          <a:off x="327989" y="1607640"/>
          <a:ext cx="171218" cy="5865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6561"/>
              </a:lnTo>
              <a:lnTo>
                <a:pt x="171218" y="586561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938C11-9505-4C2B-9A56-46EE52D3BA7D}">
      <dsp:nvSpPr>
        <dsp:cNvPr id="0" name=""/>
        <dsp:cNvSpPr/>
      </dsp:nvSpPr>
      <dsp:spPr>
        <a:xfrm>
          <a:off x="771757" y="719950"/>
          <a:ext cx="3638534" cy="309548"/>
        </a:xfrm>
        <a:custGeom>
          <a:avLst/>
          <a:gdLst/>
          <a:ahLst/>
          <a:cxnLst/>
          <a:rect l="0" t="0" r="0" b="0"/>
          <a:pathLst>
            <a:path>
              <a:moveTo>
                <a:pt x="3638534" y="0"/>
              </a:moveTo>
              <a:lnTo>
                <a:pt x="3638534" y="145199"/>
              </a:lnTo>
              <a:lnTo>
                <a:pt x="0" y="145199"/>
              </a:lnTo>
              <a:lnTo>
                <a:pt x="0" y="309548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2F6346-F040-4DD9-8F6C-387434F3F1DE}">
      <dsp:nvSpPr>
        <dsp:cNvPr id="0" name=""/>
        <dsp:cNvSpPr/>
      </dsp:nvSpPr>
      <dsp:spPr>
        <a:xfrm>
          <a:off x="174522" y="0"/>
          <a:ext cx="8471538" cy="719950"/>
        </a:xfrm>
        <a:prstGeom prst="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/>
              </a:solidFill>
            </a:rPr>
            <a:t>Формирование первичных </a:t>
          </a:r>
          <a:r>
            <a:rPr lang="ru-RU" sz="1600" b="1" kern="1200" dirty="0" err="1" smtClean="0">
              <a:solidFill>
                <a:schemeClr val="tx1"/>
              </a:solidFill>
            </a:rPr>
            <a:t>гендерных</a:t>
          </a:r>
          <a:r>
            <a:rPr lang="ru-RU" sz="1600" b="1" kern="1200" dirty="0" smtClean="0">
              <a:solidFill>
                <a:schemeClr val="tx1"/>
              </a:solidFill>
            </a:rPr>
            <a:t> представлений </a:t>
          </a:r>
          <a:endParaRPr lang="ru-RU" sz="1600" b="1" kern="1200" dirty="0">
            <a:solidFill>
              <a:schemeClr val="tx1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/>
              </a:solidFill>
            </a:rPr>
            <a:t>у дошкольников</a:t>
          </a:r>
        </a:p>
      </dsp:txBody>
      <dsp:txXfrm>
        <a:off x="174522" y="0"/>
        <a:ext cx="8471538" cy="719950"/>
      </dsp:txXfrm>
    </dsp:sp>
    <dsp:sp modelId="{EFCC71D8-8B21-439A-A1DE-CECBFAD66FE0}">
      <dsp:nvSpPr>
        <dsp:cNvPr id="0" name=""/>
        <dsp:cNvSpPr/>
      </dsp:nvSpPr>
      <dsp:spPr>
        <a:xfrm>
          <a:off x="217047" y="1029499"/>
          <a:ext cx="1109419" cy="578141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chemeClr val="tx1"/>
              </a:solidFill>
            </a:rPr>
            <a:t>Беседы</a:t>
          </a:r>
        </a:p>
      </dsp:txBody>
      <dsp:txXfrm>
        <a:off x="217047" y="1029499"/>
        <a:ext cx="1109419" cy="578141"/>
      </dsp:txXfrm>
    </dsp:sp>
    <dsp:sp modelId="{C81FB0E2-1BC9-4603-8C62-A06D13C1387A}">
      <dsp:nvSpPr>
        <dsp:cNvPr id="0" name=""/>
        <dsp:cNvSpPr/>
      </dsp:nvSpPr>
      <dsp:spPr>
        <a:xfrm>
          <a:off x="499207" y="1959534"/>
          <a:ext cx="1098822" cy="469334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chemeClr val="tx1"/>
              </a:solidFill>
            </a:rPr>
            <a:t>По </a:t>
          </a:r>
          <a:r>
            <a:rPr lang="ru-RU" sz="1200" kern="1200" dirty="0" err="1">
              <a:solidFill>
                <a:schemeClr val="tx1"/>
              </a:solidFill>
            </a:rPr>
            <a:t>худож</a:t>
          </a:r>
          <a:r>
            <a:rPr lang="ru-RU" sz="1200" kern="1200" dirty="0">
              <a:solidFill>
                <a:schemeClr val="tx1"/>
              </a:solidFill>
            </a:rPr>
            <a:t>. </a:t>
          </a:r>
          <a:r>
            <a:rPr lang="ru-RU" sz="1200" kern="1200" dirty="0" err="1">
              <a:solidFill>
                <a:schemeClr val="tx1"/>
              </a:solidFill>
            </a:rPr>
            <a:t>произвед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499207" y="1959534"/>
        <a:ext cx="1098822" cy="469334"/>
      </dsp:txXfrm>
    </dsp:sp>
    <dsp:sp modelId="{4677D8B3-3BFF-4746-BC39-88B544DA9685}">
      <dsp:nvSpPr>
        <dsp:cNvPr id="0" name=""/>
        <dsp:cNvSpPr/>
      </dsp:nvSpPr>
      <dsp:spPr>
        <a:xfrm>
          <a:off x="490677" y="2638179"/>
          <a:ext cx="1170901" cy="435180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chemeClr val="tx1"/>
              </a:solidFill>
            </a:rPr>
            <a:t>С мальчиками</a:t>
          </a:r>
        </a:p>
      </dsp:txBody>
      <dsp:txXfrm>
        <a:off x="490677" y="2638179"/>
        <a:ext cx="1170901" cy="435180"/>
      </dsp:txXfrm>
    </dsp:sp>
    <dsp:sp modelId="{7A6CA8C1-D192-4417-91D6-A660E5AC8CC8}">
      <dsp:nvSpPr>
        <dsp:cNvPr id="0" name=""/>
        <dsp:cNvSpPr/>
      </dsp:nvSpPr>
      <dsp:spPr>
        <a:xfrm>
          <a:off x="470047" y="3252124"/>
          <a:ext cx="1147688" cy="476361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chemeClr val="tx1"/>
              </a:solidFill>
            </a:rPr>
            <a:t>С девочками</a:t>
          </a:r>
        </a:p>
      </dsp:txBody>
      <dsp:txXfrm>
        <a:off x="470047" y="3252124"/>
        <a:ext cx="1147688" cy="476361"/>
      </dsp:txXfrm>
    </dsp:sp>
    <dsp:sp modelId="{D2B9AE60-140D-4034-9CCD-45BE1898B1D0}">
      <dsp:nvSpPr>
        <dsp:cNvPr id="0" name=""/>
        <dsp:cNvSpPr/>
      </dsp:nvSpPr>
      <dsp:spPr>
        <a:xfrm>
          <a:off x="490677" y="4096261"/>
          <a:ext cx="1170885" cy="435172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chemeClr val="tx1"/>
              </a:solidFill>
            </a:rPr>
            <a:t>Тематические</a:t>
          </a:r>
        </a:p>
      </dsp:txBody>
      <dsp:txXfrm>
        <a:off x="490677" y="4096261"/>
        <a:ext cx="1170885" cy="435172"/>
      </dsp:txXfrm>
    </dsp:sp>
    <dsp:sp modelId="{8CE07E80-0E59-4390-BC13-ABB9CD35CF58}">
      <dsp:nvSpPr>
        <dsp:cNvPr id="0" name=""/>
        <dsp:cNvSpPr/>
      </dsp:nvSpPr>
      <dsp:spPr>
        <a:xfrm>
          <a:off x="1827437" y="1029499"/>
          <a:ext cx="666255" cy="557706"/>
        </a:xfrm>
        <a:prstGeom prst="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chemeClr val="bg1"/>
              </a:solidFill>
            </a:rPr>
            <a:t>Игры</a:t>
          </a:r>
        </a:p>
      </dsp:txBody>
      <dsp:txXfrm>
        <a:off x="1827437" y="1029499"/>
        <a:ext cx="666255" cy="557706"/>
      </dsp:txXfrm>
    </dsp:sp>
    <dsp:sp modelId="{EFA276F7-809E-4512-A775-8B800883CBC5}">
      <dsp:nvSpPr>
        <dsp:cNvPr id="0" name=""/>
        <dsp:cNvSpPr/>
      </dsp:nvSpPr>
      <dsp:spPr>
        <a:xfrm>
          <a:off x="1998807" y="1939100"/>
          <a:ext cx="1095300" cy="362162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chemeClr val="tx1"/>
              </a:solidFill>
            </a:rPr>
            <a:t>Словесные</a:t>
          </a:r>
        </a:p>
      </dsp:txBody>
      <dsp:txXfrm>
        <a:off x="1998807" y="1939100"/>
        <a:ext cx="1095300" cy="362162"/>
      </dsp:txXfrm>
    </dsp:sp>
    <dsp:sp modelId="{FA071E0C-8D26-4180-926F-8654F22134C2}">
      <dsp:nvSpPr>
        <dsp:cNvPr id="0" name=""/>
        <dsp:cNvSpPr/>
      </dsp:nvSpPr>
      <dsp:spPr>
        <a:xfrm>
          <a:off x="1964012" y="2629961"/>
          <a:ext cx="1142414" cy="361763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err="1">
              <a:solidFill>
                <a:schemeClr val="tx1"/>
              </a:solidFill>
            </a:rPr>
            <a:t>Дидактич-е</a:t>
          </a:r>
          <a:r>
            <a:rPr lang="ru-RU" sz="1200" kern="1200" dirty="0">
              <a:solidFill>
                <a:schemeClr val="tx1"/>
              </a:solidFill>
            </a:rPr>
            <a:t> </a:t>
          </a:r>
        </a:p>
      </dsp:txBody>
      <dsp:txXfrm>
        <a:off x="1964012" y="2629961"/>
        <a:ext cx="1142414" cy="361763"/>
      </dsp:txXfrm>
    </dsp:sp>
    <dsp:sp modelId="{8572C7CE-C7D9-4184-9D5B-0585F196E6F9}">
      <dsp:nvSpPr>
        <dsp:cNvPr id="0" name=""/>
        <dsp:cNvSpPr/>
      </dsp:nvSpPr>
      <dsp:spPr>
        <a:xfrm>
          <a:off x="1998807" y="3320423"/>
          <a:ext cx="1120156" cy="495176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chemeClr val="tx1"/>
              </a:solidFill>
            </a:rPr>
            <a:t>Подвижные</a:t>
          </a:r>
        </a:p>
      </dsp:txBody>
      <dsp:txXfrm>
        <a:off x="1998807" y="3320423"/>
        <a:ext cx="1120156" cy="495176"/>
      </dsp:txXfrm>
    </dsp:sp>
    <dsp:sp modelId="{B60BD8F6-D53D-4F39-83D5-61BB2FB2DCE0}">
      <dsp:nvSpPr>
        <dsp:cNvPr id="0" name=""/>
        <dsp:cNvSpPr/>
      </dsp:nvSpPr>
      <dsp:spPr>
        <a:xfrm>
          <a:off x="2007337" y="4093130"/>
          <a:ext cx="1095300" cy="485260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chemeClr val="tx1"/>
              </a:solidFill>
            </a:rPr>
            <a:t>Игровые </a:t>
          </a:r>
          <a:r>
            <a:rPr lang="ru-RU" sz="1200" kern="1200" dirty="0" err="1">
              <a:solidFill>
                <a:schemeClr val="tx1"/>
              </a:solidFill>
            </a:rPr>
            <a:t>упраж</a:t>
          </a:r>
          <a:r>
            <a:rPr lang="ru-RU" sz="1200" kern="1200" dirty="0">
              <a:solidFill>
                <a:schemeClr val="tx1"/>
              </a:solidFill>
            </a:rPr>
            <a:t>.</a:t>
          </a:r>
        </a:p>
      </dsp:txBody>
      <dsp:txXfrm>
        <a:off x="2007337" y="4093130"/>
        <a:ext cx="1095300" cy="485260"/>
      </dsp:txXfrm>
    </dsp:sp>
    <dsp:sp modelId="{147F0063-5105-49AD-AA8A-119E87DB08FF}">
      <dsp:nvSpPr>
        <dsp:cNvPr id="0" name=""/>
        <dsp:cNvSpPr/>
      </dsp:nvSpPr>
      <dsp:spPr>
        <a:xfrm>
          <a:off x="1998807" y="4958256"/>
          <a:ext cx="1206557" cy="452413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chemeClr val="tx1"/>
              </a:solidFill>
            </a:rPr>
            <a:t>Сюжетно-ролевые игры</a:t>
          </a:r>
        </a:p>
      </dsp:txBody>
      <dsp:txXfrm>
        <a:off x="1998807" y="4958256"/>
        <a:ext cx="1206557" cy="452413"/>
      </dsp:txXfrm>
    </dsp:sp>
    <dsp:sp modelId="{F1C84068-7326-4D1D-8605-154BCF125931}">
      <dsp:nvSpPr>
        <dsp:cNvPr id="0" name=""/>
        <dsp:cNvSpPr/>
      </dsp:nvSpPr>
      <dsp:spPr>
        <a:xfrm>
          <a:off x="2861992" y="1052695"/>
          <a:ext cx="735235" cy="496921"/>
        </a:xfrm>
        <a:prstGeom prst="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chemeClr val="tx1"/>
              </a:solidFill>
            </a:rPr>
            <a:t>Чтение</a:t>
          </a:r>
        </a:p>
      </dsp:txBody>
      <dsp:txXfrm>
        <a:off x="2861992" y="1052695"/>
        <a:ext cx="735235" cy="496921"/>
      </dsp:txXfrm>
    </dsp:sp>
    <dsp:sp modelId="{5C495308-77A7-4032-B2C1-2159D97F2F0D}">
      <dsp:nvSpPr>
        <dsp:cNvPr id="0" name=""/>
        <dsp:cNvSpPr/>
      </dsp:nvSpPr>
      <dsp:spPr>
        <a:xfrm>
          <a:off x="3891130" y="1052695"/>
          <a:ext cx="1235733" cy="567693"/>
        </a:xfrm>
        <a:prstGeom prst="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chemeClr val="bg1"/>
              </a:solidFill>
            </a:rPr>
            <a:t>Педагогические ситуации</a:t>
          </a:r>
        </a:p>
      </dsp:txBody>
      <dsp:txXfrm>
        <a:off x="3891130" y="1052695"/>
        <a:ext cx="1235733" cy="567693"/>
      </dsp:txXfrm>
    </dsp:sp>
    <dsp:sp modelId="{E5452995-F85C-4FB7-9559-F526A17B12D5}">
      <dsp:nvSpPr>
        <dsp:cNvPr id="0" name=""/>
        <dsp:cNvSpPr/>
      </dsp:nvSpPr>
      <dsp:spPr>
        <a:xfrm>
          <a:off x="4153670" y="1909518"/>
          <a:ext cx="1085909" cy="480815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chemeClr val="tx1"/>
              </a:solidFill>
            </a:rPr>
            <a:t>Морального выбора</a:t>
          </a:r>
        </a:p>
      </dsp:txBody>
      <dsp:txXfrm>
        <a:off x="4153670" y="1909518"/>
        <a:ext cx="1085909" cy="480815"/>
      </dsp:txXfrm>
    </dsp:sp>
    <dsp:sp modelId="{8D5D00C9-8E17-451A-8E95-9F777FDA1677}">
      <dsp:nvSpPr>
        <dsp:cNvPr id="0" name=""/>
        <dsp:cNvSpPr/>
      </dsp:nvSpPr>
      <dsp:spPr>
        <a:xfrm>
          <a:off x="4174487" y="2596575"/>
          <a:ext cx="1123396" cy="410395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chemeClr val="tx1"/>
              </a:solidFill>
            </a:rPr>
            <a:t>Тренинги</a:t>
          </a:r>
        </a:p>
      </dsp:txBody>
      <dsp:txXfrm>
        <a:off x="4174487" y="2596575"/>
        <a:ext cx="1123396" cy="410395"/>
      </dsp:txXfrm>
    </dsp:sp>
    <dsp:sp modelId="{D84EBEAD-6C0C-410B-B8B7-F40E2ECB7E11}">
      <dsp:nvSpPr>
        <dsp:cNvPr id="0" name=""/>
        <dsp:cNvSpPr/>
      </dsp:nvSpPr>
      <dsp:spPr>
        <a:xfrm>
          <a:off x="5490356" y="1052695"/>
          <a:ext cx="1171402" cy="620777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chemeClr val="tx1"/>
              </a:solidFill>
            </a:rPr>
            <a:t>Целевые прогулки и экскурсии</a:t>
          </a:r>
        </a:p>
      </dsp:txBody>
      <dsp:txXfrm>
        <a:off x="5490356" y="1052695"/>
        <a:ext cx="1171402" cy="620777"/>
      </dsp:txXfrm>
    </dsp:sp>
    <dsp:sp modelId="{9BA9AEE0-318F-41CC-9F26-0F64628728EF}">
      <dsp:nvSpPr>
        <dsp:cNvPr id="0" name=""/>
        <dsp:cNvSpPr/>
      </dsp:nvSpPr>
      <dsp:spPr>
        <a:xfrm>
          <a:off x="6955662" y="1052695"/>
          <a:ext cx="1421306" cy="623376"/>
        </a:xfrm>
        <a:prstGeom prst="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chemeClr val="tx1"/>
              </a:solidFill>
            </a:rPr>
            <a:t>Организованная совместная деятельность</a:t>
          </a:r>
        </a:p>
      </dsp:txBody>
      <dsp:txXfrm>
        <a:off x="6955662" y="1052695"/>
        <a:ext cx="1421306" cy="623376"/>
      </dsp:txXfrm>
    </dsp:sp>
    <dsp:sp modelId="{86626AA2-8328-43E3-B52F-1CD6352BE71A}">
      <dsp:nvSpPr>
        <dsp:cNvPr id="0" name=""/>
        <dsp:cNvSpPr/>
      </dsp:nvSpPr>
      <dsp:spPr>
        <a:xfrm>
          <a:off x="7310988" y="2004770"/>
          <a:ext cx="1483649" cy="340132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chemeClr val="tx1"/>
              </a:solidFill>
            </a:rPr>
            <a:t>Познавательная деятельность</a:t>
          </a:r>
        </a:p>
      </dsp:txBody>
      <dsp:txXfrm>
        <a:off x="7310988" y="2004770"/>
        <a:ext cx="1483649" cy="340132"/>
      </dsp:txXfrm>
    </dsp:sp>
    <dsp:sp modelId="{9B87F9F2-6483-4784-90D4-4A56A5F10DF9}">
      <dsp:nvSpPr>
        <dsp:cNvPr id="0" name=""/>
        <dsp:cNvSpPr/>
      </dsp:nvSpPr>
      <dsp:spPr>
        <a:xfrm>
          <a:off x="7358837" y="2463624"/>
          <a:ext cx="1169946" cy="672007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chemeClr val="tx1"/>
              </a:solidFill>
            </a:rPr>
            <a:t>Развитие речи (коммуникация)</a:t>
          </a:r>
        </a:p>
      </dsp:txBody>
      <dsp:txXfrm>
        <a:off x="7358837" y="2463624"/>
        <a:ext cx="1169946" cy="672007"/>
      </dsp:txXfrm>
    </dsp:sp>
    <dsp:sp modelId="{37D1D9DF-FD14-467A-9C22-FDA259B9E48C}">
      <dsp:nvSpPr>
        <dsp:cNvPr id="0" name=""/>
        <dsp:cNvSpPr/>
      </dsp:nvSpPr>
      <dsp:spPr>
        <a:xfrm>
          <a:off x="7311098" y="3475099"/>
          <a:ext cx="1318737" cy="398890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chemeClr val="tx1"/>
              </a:solidFill>
            </a:rPr>
            <a:t>Физическая культура</a:t>
          </a:r>
        </a:p>
      </dsp:txBody>
      <dsp:txXfrm>
        <a:off x="7311098" y="3475099"/>
        <a:ext cx="1318737" cy="398890"/>
      </dsp:txXfrm>
    </dsp:sp>
    <dsp:sp modelId="{16047A43-1767-4CC8-B8B8-56B7B3274CA8}">
      <dsp:nvSpPr>
        <dsp:cNvPr id="0" name=""/>
        <dsp:cNvSpPr/>
      </dsp:nvSpPr>
      <dsp:spPr>
        <a:xfrm>
          <a:off x="7319519" y="4094907"/>
          <a:ext cx="1166784" cy="297010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chemeClr val="tx1"/>
              </a:solidFill>
            </a:rPr>
            <a:t>Музыка</a:t>
          </a:r>
        </a:p>
      </dsp:txBody>
      <dsp:txXfrm>
        <a:off x="7319519" y="4094907"/>
        <a:ext cx="1166784" cy="297010"/>
      </dsp:txXfrm>
    </dsp:sp>
    <dsp:sp modelId="{5B9ED040-F097-449D-886C-BF278AC7B46F}">
      <dsp:nvSpPr>
        <dsp:cNvPr id="0" name=""/>
        <dsp:cNvSpPr/>
      </dsp:nvSpPr>
      <dsp:spPr>
        <a:xfrm>
          <a:off x="7336048" y="4575651"/>
          <a:ext cx="1293787" cy="380076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chemeClr val="tx1"/>
              </a:solidFill>
            </a:rPr>
            <a:t>Художественное творчество</a:t>
          </a:r>
        </a:p>
      </dsp:txBody>
      <dsp:txXfrm>
        <a:off x="7336048" y="4575651"/>
        <a:ext cx="1293787" cy="380076"/>
      </dsp:txXfrm>
    </dsp:sp>
    <dsp:sp modelId="{B88C0CDB-EC49-4BAE-AB62-2ABB26055235}">
      <dsp:nvSpPr>
        <dsp:cNvPr id="0" name=""/>
        <dsp:cNvSpPr/>
      </dsp:nvSpPr>
      <dsp:spPr>
        <a:xfrm>
          <a:off x="7292957" y="5150388"/>
          <a:ext cx="1311928" cy="403242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chemeClr val="tx1"/>
              </a:solidFill>
            </a:rPr>
            <a:t>Праздники и развлечения</a:t>
          </a:r>
        </a:p>
      </dsp:txBody>
      <dsp:txXfrm>
        <a:off x="7292957" y="5150388"/>
        <a:ext cx="1311928" cy="4032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7DDD2-CD40-464E-BCB3-223DDAD687F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7A4B3-F2FE-46B5-8EDC-CC55D147B95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B6DA0-3AE5-4C8A-B167-7F67B5E46D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B3C41-8252-4CE6-AE5D-13B6326D96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95704-1695-47AA-B80E-9AD234717AC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34D9B-80DB-4168-98AD-CF532CE9DD4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EBC5D-3868-449B-A89D-35D5F006D20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8A53E-7788-4B9E-A619-779A1A7F098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04EAE-C510-4E95-9824-ED2845C2686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BBF5D-FBBB-4877-AB97-E56DA4929B7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F94DD-FB7A-4E34-9B72-0CF1C8253FA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ABFDEE3-3E05-4A66-9B60-0A20B037DF6B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1619250" y="5214950"/>
            <a:ext cx="7239030" cy="1214445"/>
          </a:xfrm>
        </p:spPr>
        <p:txBody>
          <a:bodyPr/>
          <a:lstStyle/>
          <a:p>
            <a:pPr algn="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Психолог МБДОУ Д/с №8 «Ягодка» </a:t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Кабанова Л.К.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es-ES" sz="28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071546"/>
            <a:ext cx="7572428" cy="2554545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КОНСУЛЬТАЦИЯ</a:t>
            </a:r>
            <a:b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Гендерное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воспитание дошкольников в условиях ДОУ»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Работа\ДОКУМЕНТЫ ДЛЯ САЙТА\картинки\89b0fbdd46c341be601ae01822405d0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143512"/>
            <a:ext cx="1295404" cy="1337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 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УГЛУБИТЬ ЗНАНИЯ ПЕДАГОГОВ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ФОРМИРОВАНИИ У ДЕТЕЙ ГЕНДЕРНОЙ ПРИНАДЛЕЖНОСТИ В УСЛОВИЯХ ДОУ</a:t>
            </a: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ГЕНДЕР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социальный пол человека, формируемый в процессе воспитания личности и  включающий в себя психологические, социальные и культурные  отличия  между  мужчинами (мальчиками) и женщинами (девочками)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физическом развитии и социальном поведении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интеллектуальных и визуально-пространственных способностях и уровне достижений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проявлении агрессии </a:t>
            </a:r>
          </a:p>
          <a:p>
            <a:endParaRPr lang="ru-RU" dirty="0"/>
          </a:p>
        </p:txBody>
      </p:sp>
      <p:sp>
        <p:nvSpPr>
          <p:cNvPr id="5" name="Rectangle 2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Различия возрастных и психологических особенностей</a:t>
            </a:r>
            <a:r>
              <a:rPr kumimoji="0" lang="ru-RU" sz="32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у детей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Возрастные особенности в </a:t>
            </a:r>
            <a:r>
              <a:rPr lang="ru-RU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гендерном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воспитании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ru-RU" sz="1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  <p:graphicFrame>
        <p:nvGraphicFramePr>
          <p:cNvPr id="5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857364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28596" y="285728"/>
            <a:ext cx="8229600" cy="11430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32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Возрастные особенности в гендерном воспитании</a:t>
            </a:r>
            <a:r>
              <a:rPr kumimoji="0" lang="ru-RU" sz="3200" b="1" i="0" u="none" strike="noStrike" kern="0" cap="none" spc="0" normalizeH="0" baseline="0" noProof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3200" b="1" i="0" u="none" strike="noStrike" kern="0" cap="none" spc="0" normalizeH="0" baseline="0" noProof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Возрастные особенности в </a:t>
            </a:r>
            <a:r>
              <a:rPr lang="ru-RU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гендерном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воспитании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ru-RU" sz="1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  <p:graphicFrame>
        <p:nvGraphicFramePr>
          <p:cNvPr id="5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857364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28596" y="285728"/>
            <a:ext cx="8229600" cy="11430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Восприятие в </a:t>
            </a:r>
            <a:r>
              <a:rPr kumimoji="0" lang="ru-RU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гендерном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воспитании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L3763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71802" y="2500306"/>
            <a:ext cx="3200910" cy="2400682"/>
          </a:xfrm>
          <a:prstGeom prst="snip2DiagRect">
            <a:avLst>
              <a:gd name="adj1" fmla="val 41772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D:\фото\01.12\SP_A0505.jpg"/>
          <p:cNvPicPr>
            <a:picLocks noChangeAspect="1" noChangeArrowheads="1"/>
          </p:cNvPicPr>
          <p:nvPr/>
        </p:nvPicPr>
        <p:blipFill>
          <a:blip r:embed="rId3" cstate="print"/>
          <a:srcRect l="7506" r="6244"/>
          <a:stretch>
            <a:fillRect/>
          </a:stretch>
        </p:blipFill>
        <p:spPr bwMode="auto">
          <a:xfrm>
            <a:off x="3786182" y="500042"/>
            <a:ext cx="2071702" cy="18014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D:\фото\01.12\SP_A0491.jpg"/>
          <p:cNvPicPr>
            <a:picLocks noChangeAspect="1" noChangeArrowheads="1"/>
          </p:cNvPicPr>
          <p:nvPr/>
        </p:nvPicPr>
        <p:blipFill>
          <a:blip r:embed="rId4" cstate="print"/>
          <a:srcRect l="13393" r="22318"/>
          <a:stretch>
            <a:fillRect/>
          </a:stretch>
        </p:blipFill>
        <p:spPr bwMode="auto">
          <a:xfrm>
            <a:off x="428596" y="1714488"/>
            <a:ext cx="2044226" cy="22145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 l="9375" r="12496"/>
          <a:stretch>
            <a:fillRect/>
          </a:stretch>
        </p:blipFill>
        <p:spPr bwMode="auto">
          <a:xfrm>
            <a:off x="6643702" y="2071678"/>
            <a:ext cx="2000264" cy="19201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L3773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0844877">
            <a:off x="418421" y="792751"/>
            <a:ext cx="2928958" cy="21967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SL3773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808857">
            <a:off x="5913171" y="1000196"/>
            <a:ext cx="2690798" cy="20180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SL3773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28926" y="2571744"/>
            <a:ext cx="3143240" cy="23574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357166"/>
          <a:ext cx="8858280" cy="6143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d87786715bb7f1c7a358c1a684be96fd391332"/>
</p:tagLst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5451</TotalTime>
  <Words>145</Words>
  <Application>Microsoft Office PowerPoint</Application>
  <PresentationFormat>Экран (4:3)</PresentationFormat>
  <Paragraphs>46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Diseño predeterminado</vt:lpstr>
      <vt:lpstr>Психолог МБДОУ Д/с №8 «Ягодка»  Кабанова Л.К. </vt:lpstr>
      <vt:lpstr>  ЦЕЛЬ:  УГЛУБИТЬ ЗНАНИЯ ПЕДАГОГОВ  О ФОРМИРОВАНИИ У ДЕТЕЙ ГЕНДЕРНОЙ ПРИНАДЛЕЖНОСТИ В УСЛОВИЯХ ДОУ </vt:lpstr>
      <vt:lpstr>Различия возрастных и психологических особенностей у детей </vt:lpstr>
      <vt:lpstr>  Возрастные особенности в гендерном воспитании </vt:lpstr>
      <vt:lpstr>  Возрастные особенности в гендерном воспитании </vt:lpstr>
      <vt:lpstr>Слайд 6</vt:lpstr>
      <vt:lpstr>Слайд 7</vt:lpstr>
      <vt:lpstr>Слайд 8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Admin</cp:lastModifiedBy>
  <cp:revision>767</cp:revision>
  <dcterms:created xsi:type="dcterms:W3CDTF">2010-05-23T14:28:12Z</dcterms:created>
  <dcterms:modified xsi:type="dcterms:W3CDTF">2013-03-13T04:04:19Z</dcterms:modified>
</cp:coreProperties>
</file>