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72" r:id="rId2"/>
    <p:sldId id="274" r:id="rId3"/>
    <p:sldId id="265" r:id="rId4"/>
    <p:sldId id="283" r:id="rId5"/>
    <p:sldId id="266" r:id="rId6"/>
    <p:sldId id="293" r:id="rId7"/>
    <p:sldId id="276" r:id="rId8"/>
    <p:sldId id="285" r:id="rId9"/>
    <p:sldId id="287" r:id="rId10"/>
    <p:sldId id="288" r:id="rId11"/>
    <p:sldId id="273" r:id="rId12"/>
    <p:sldId id="277" r:id="rId13"/>
    <p:sldId id="284" r:id="rId14"/>
    <p:sldId id="290" r:id="rId15"/>
    <p:sldId id="291" r:id="rId16"/>
    <p:sldId id="257" r:id="rId17"/>
    <p:sldId id="289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>
        <p:scale>
          <a:sx n="66" d="100"/>
          <a:sy n="66" d="100"/>
        </p:scale>
        <p:origin x="-12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C2000-C90D-40D9-B27B-B000DFA0000F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049D-DAE8-46DB-A8F7-2FB306516E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0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049D-DAE8-46DB-A8F7-2FB306516E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049D-DAE8-46DB-A8F7-2FB306516E1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049D-DAE8-46DB-A8F7-2FB306516E1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049D-DAE8-46DB-A8F7-2FB306516E1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049D-DAE8-46DB-A8F7-2FB306516E1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9;&#1079;&#1073;&#1077;&#1082;&#1089;&#1082;&#1080;&#1077;\108.SEVINCH%20MUMINOVA%20-%20BAXT%20DJ_SHODIK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5242"/>
            <a:ext cx="8396318" cy="121753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«</a:t>
            </a:r>
            <a:r>
              <a:rPr lang="ru-RU" sz="6000" dirty="0" err="1" smtClean="0">
                <a:latin typeface="Monotype Corsiva" pitchFamily="66" charset="0"/>
              </a:rPr>
              <a:t>Науруз</a:t>
            </a:r>
            <a:r>
              <a:rPr lang="ru-RU" sz="6000" dirty="0" smtClean="0">
                <a:latin typeface="Monotype Corsiva" pitchFamily="66" charset="0"/>
              </a:rPr>
              <a:t> Байрам»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7854696" cy="2428892"/>
          </a:xfrm>
        </p:spPr>
        <p:txBody>
          <a:bodyPr>
            <a:normAutofit/>
          </a:bodyPr>
          <a:lstStyle/>
          <a:p>
            <a:endParaRPr lang="ru-RU" dirty="0">
              <a:latin typeface="Century Schoolbook" pitchFamily="18" charset="0"/>
            </a:endParaRPr>
          </a:p>
        </p:txBody>
      </p:sp>
      <p:pic>
        <p:nvPicPr>
          <p:cNvPr id="5" name="108.SEVINCH MUMINOVA - BAXT DJ_SHOD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95242"/>
            <a:ext cx="304800" cy="304800"/>
          </a:xfrm>
          <a:prstGeom prst="rect">
            <a:avLst/>
          </a:prstGeom>
        </p:spPr>
      </p:pic>
      <p:pic>
        <p:nvPicPr>
          <p:cNvPr id="23556" name="Picture 4" descr="http://www.uzscinet.uz/upload/iblock/402/NAVRUZ_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84784"/>
            <a:ext cx="7430799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7"/>
            <a:ext cx="7117180" cy="1512167"/>
          </a:xfrm>
        </p:spPr>
        <p:txBody>
          <a:bodyPr/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известным праздничным блюдом является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сумаляк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блюдо из пророщенных ростков пшеницы.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open.az/uploads/posts/2010-04/1270169615_666666-kopij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487145" cy="3365359"/>
          </a:xfrm>
          <a:prstGeom prst="rect">
            <a:avLst/>
          </a:prstGeom>
          <a:noFill/>
        </p:spPr>
      </p:pic>
      <p:pic>
        <p:nvPicPr>
          <p:cNvPr id="11268" name="Picture 4" descr="http://img692.imageshack.us/img692/5143/1839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7705"/>
            <a:ext cx="4392488" cy="3218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494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2724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36724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Считается </a:t>
            </a:r>
            <a:r>
              <a:rPr lang="ru-RU" sz="1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отлично утоляет голод и </a:t>
            </a:r>
            <a:r>
              <a:rPr lang="ru-RU" sz="1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приятен на вкус</a:t>
            </a:r>
            <a:r>
              <a:rPr lang="en-US" sz="1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1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Ритуал </a:t>
            </a: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приготовления</a:t>
            </a:r>
            <a:r>
              <a:rPr lang="en-US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дно котла речные камни, чтоб не подгорело, </a:t>
            </a:r>
            <a:r>
              <a:rPr lang="ru-RU" sz="1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сыпят</a:t>
            </a: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муку</a:t>
            </a:r>
            <a:r>
              <a:rPr lang="en-US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льют хлопковое масло</a:t>
            </a:r>
            <a:r>
              <a:rPr lang="en-US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бросают ростки пшеницы</a:t>
            </a:r>
            <a:r>
              <a:rPr lang="en-US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 descr="http://www.aif.ru/pictures/2/navruzz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032" y="476672"/>
            <a:ext cx="4451968" cy="376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34320f0d6f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4182211" cy="313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Легенда о появлении обычая - готовить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сумаляк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давно жила семья из троих человек.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У них вся еда закончилась, осталось только мука, хлопковое масло и пшеница, которая проросла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Мать не знала, из чего готовить, а дети очень хотели кушать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Она решила использовать то, что осталось. Положила  на дно камни и все эти ингредиенты, мешала-мешала и уснула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На утро проснулась вся семья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котле варилось что-то очень вкусное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Такое блюдо помогло им спастись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от голода и прибавило сил.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С тех пор это блюдо одно из самых </a:t>
            </a:r>
          </a:p>
          <a:p>
            <a:pPr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главных на столе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навруз шамсудинова\9OCAFZ8T8FCA8Q8CV3CA3EV1Q8CA2269ZOCA0K767SCA313GK5CA2OFGCKCAUSFJY9CATDNG3SCA74VRNSCA6PLTY1CA1ISBVYCAK50TUNCARV9P4SCAREK1P2CAFN9IBUCAO1G7URCAES8D67CAOQ9RNFCAYCG1N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29322" y="4643446"/>
            <a:ext cx="2836473" cy="192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85842"/>
            <a:ext cx="8229600" cy="30718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Предания, связанные с приготовлением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сумаляка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гласят предания,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сумаляк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нужно варить с песнопениями и шутливыми, веселыми припевками. После охлаждения блюдо подается к столу. При этом считается, что по изображению, которое проявится на поверхности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сумаляка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определяют, что сулит новый год, а само блюдо наделяет людей физическими и духовными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силами.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илия Фаритовна\Desktop\Гульнара\Навруз\20.03.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273233" cy="28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50"/>
            <a:ext cx="8496944" cy="2232246"/>
          </a:xfrm>
        </p:spPr>
        <p:txBody>
          <a:bodyPr/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А отмечали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праздник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Науруз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 в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течение недели, а то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и двух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– всё зависело о того, насколько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Times New Roman"/>
              </a:rPr>
              <a:t>благополучен народ.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belizv.ru/wp-content/uploads/2010/03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3789040"/>
            <a:ext cx="4064696" cy="2725738"/>
          </a:xfrm>
          <a:prstGeom prst="rect">
            <a:avLst/>
          </a:prstGeom>
          <a:noFill/>
        </p:spPr>
      </p:pic>
      <p:pic>
        <p:nvPicPr>
          <p:cNvPr id="6148" name="Picture 4" descr="http://www.youreporter.ru/images/60340/50/603405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445770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66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6984776" cy="2808311"/>
          </a:xfrm>
        </p:spPr>
        <p:txBody>
          <a:bodyPr/>
          <a:lstStyle/>
          <a:p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Навруз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считается самым большим 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из всех праздников поклонения Солнцу и огню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Согласно традициям, 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 это время начинается сезон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роста 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процветания. 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Учитель\Мои документы\Мои рисунки\Поздравления\g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928816" cy="1941675"/>
          </a:xfrm>
          <a:prstGeom prst="rect">
            <a:avLst/>
          </a:prstGeom>
          <a:noFill/>
        </p:spPr>
      </p:pic>
      <p:pic>
        <p:nvPicPr>
          <p:cNvPr id="2050" name="Picture 2" descr="C:\Users\Лилия Фаритовна\Desktop\Гульнара\Навруз\603409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00300"/>
            <a:ext cx="5598960" cy="41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055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3071810"/>
            <a:ext cx="3714776" cy="261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2387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/>
                <a:ea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</a:rPr>
            </a:br>
            <a:r>
              <a:rPr lang="ru-RU" sz="1600" dirty="0" smtClean="0">
                <a:latin typeface="Times New Roman"/>
                <a:ea typeface="Times New Roman"/>
              </a:rPr>
              <a:t>: </a:t>
            </a:r>
            <a:endParaRPr lang="ru-RU" sz="16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609260"/>
          </a:xfrm>
        </p:spPr>
        <p:txBody>
          <a:bodyPr/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наступает вечер – начинается древний обряд очищения  огнем.  Люди разжигают костры, и прыгают через пламя, оставляя, по преданию, все болезни и беды в прошлом году. Важно суметь перепрыгнуть через  огонь три раза. Тогда говорят исполнятся любое, даже самое заветное желание. Народ радовался, веселился, проводились песни, пляски.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http://flot2017.com/img_upload/pics/35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2016224" cy="2617748"/>
          </a:xfrm>
          <a:prstGeom prst="rect">
            <a:avLst/>
          </a:prstGeom>
          <a:noFill/>
        </p:spPr>
      </p:pic>
      <p:pic>
        <p:nvPicPr>
          <p:cNvPr id="4103" name="Picture 7" descr="C:\Users\Рахманов\Desktop\Рисуно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73016"/>
            <a:ext cx="5246365" cy="31066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39551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«Пусть праздник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Науруза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будет счастливым»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«Да будем вместе!»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019.radikal.ru/i611/1203/05/d68d99722f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9694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876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7"/>
            <a:ext cx="4536504" cy="5168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В  день равноденствия весеннего,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Так повелось уж с давних лет,</a:t>
            </a:r>
          </a:p>
          <a:p>
            <a:pPr marL="0" indent="0">
              <a:buNone/>
            </a:pPr>
            <a:r>
              <a:rPr lang="ru-RU" sz="2800" dirty="0" err="1" smtClean="0">
                <a:latin typeface="Monotype Corsiva" pitchFamily="66" charset="0"/>
                <a:cs typeface="AngsanaUPC" pitchFamily="18" charset="-34"/>
              </a:rPr>
              <a:t>Науруз</a:t>
            </a: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 всем дарит настроение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И в дом несет он добрый свет.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Накройте стол, и свечи яркие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Пусть озарят жилище ваше.</a:t>
            </a:r>
          </a:p>
          <a:p>
            <a:pPr marL="0" indent="0">
              <a:buNone/>
            </a:pPr>
            <a:r>
              <a:rPr lang="ru-RU" sz="2800" dirty="0" err="1" smtClean="0">
                <a:latin typeface="Monotype Corsiva" pitchFamily="66" charset="0"/>
                <a:cs typeface="AngsanaUPC" pitchFamily="18" charset="-34"/>
              </a:rPr>
              <a:t>Науруз</a:t>
            </a: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 одарит пусть подарками</a:t>
            </a:r>
          </a:p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  <a:cs typeface="AngsanaUPC" pitchFamily="18" charset="-34"/>
              </a:rPr>
              <a:t>И жизнь пусть будет полной чашей!</a:t>
            </a:r>
            <a:endParaRPr lang="ru-RU" sz="2800" dirty="0">
              <a:latin typeface="Monotype Corsiva" pitchFamily="66" charset="0"/>
              <a:cs typeface="AngsanaUPC" pitchFamily="18" charset="-34"/>
            </a:endParaRPr>
          </a:p>
        </p:txBody>
      </p:sp>
      <p:pic>
        <p:nvPicPr>
          <p:cNvPr id="1026" name="Picture 2" descr="C:\Users\Лилия Фаритовна\Desktop\детский сад\обои\nemnogo_vesnu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646"/>
            <a:ext cx="4092759" cy="30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ashinform.ru/upload/iblock/35a/STAR9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118981" cy="2743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120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93610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85720" y="188640"/>
            <a:ext cx="8401080" cy="64807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/>
              <a:t>   </a:t>
            </a: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Есть праздник </a:t>
            </a:r>
            <a:r>
              <a:rPr lang="ru-RU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Науруз</a:t>
            </a: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,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Новый год восточный.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Играет озорной </a:t>
            </a:r>
            <a:r>
              <a:rPr lang="ru-RU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кубыз</a:t>
            </a: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,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Теперь весна уж точно!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Теперь равны и день и ночь,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И все невзгоды ушли прочь.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В степи зима суровая,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Но пробуждается природа и начинается жизнь новая.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И радуются и веселятся все,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Одевают лучшие наряды,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В этот день весну с почетом встретить надо.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Пусть </a:t>
            </a:r>
            <a:r>
              <a:rPr lang="ru-RU" sz="2800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Науруз</a:t>
            </a: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 принесет нам света, тепла</a:t>
            </a:r>
          </a:p>
          <a:p>
            <a:pPr>
              <a:lnSpc>
                <a:spcPct val="110000"/>
              </a:lnSpc>
              <a:buNone/>
            </a:pPr>
            <a:r>
              <a:rPr lang="ru-RU" sz="28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Надежды счастья веры и много добра!</a:t>
            </a:r>
          </a:p>
          <a:p>
            <a:pPr>
              <a:lnSpc>
                <a:spcPct val="110000"/>
              </a:lnSpc>
              <a:buNone/>
            </a:pPr>
            <a:endParaRPr lang="ru-RU" sz="2800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5" name="Picture 2" descr="H:\навруз шамсудинова\i[9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543176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8596" y="3500438"/>
            <a:ext cx="8429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00240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Науруз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– обрядовый праздник татар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Науруз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Нооруз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Навруз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) — праздник весны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тмечают ежегодно 21 марта. Слово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Науруз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переводится как «новый день» История праздника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Науруз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насчитывает около трёх тысяч лет. Этот древний праздник символизирует на Востоке окончание зимы и обновление, пробуждение природы. Проводится  этот праздник перед началом посевных работ.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Picture 4" descr="DSC00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927" y="165947"/>
            <a:ext cx="5826393" cy="436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86409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 условия старинной традиции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571184" cy="44644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старинной традиции каждый участник  праздника должен выполнить три условия:          </a:t>
            </a:r>
          </a:p>
          <a:p>
            <a:pPr>
              <a:buNone/>
            </a:pPr>
            <a:r>
              <a:rPr lang="ru-RU" sz="7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посадить цветы и не менее трех саженцев деревьев;</a:t>
            </a:r>
          </a:p>
          <a:p>
            <a:pPr>
              <a:buNone/>
            </a:pPr>
            <a:r>
              <a:rPr lang="ru-RU" sz="7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настроить себя на добрые дела и радость, помириться с тем, с кем был в ссоре; </a:t>
            </a:r>
          </a:p>
          <a:p>
            <a:pPr>
              <a:buNone/>
            </a:pPr>
            <a:r>
              <a:rPr lang="ru-RU" sz="7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также стремиться жить по-новому, честно и достойно.</a:t>
            </a:r>
            <a:br>
              <a:rPr lang="ru-RU" sz="7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4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endParaRPr lang="ru-RU" sz="45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Учитель\Мои документы\Мои рисунки\Поздравления\015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221088"/>
            <a:ext cx="1976446" cy="1976446"/>
          </a:xfrm>
          <a:prstGeom prst="rect">
            <a:avLst/>
          </a:prstGeom>
          <a:noFill/>
        </p:spPr>
      </p:pic>
      <p:sp>
        <p:nvSpPr>
          <p:cNvPr id="8" name="Месяц 7"/>
          <p:cNvSpPr/>
          <p:nvPr/>
        </p:nvSpPr>
        <p:spPr>
          <a:xfrm>
            <a:off x="642910" y="2928934"/>
            <a:ext cx="71438" cy="14287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есяц 8"/>
          <p:cNvSpPr/>
          <p:nvPr/>
        </p:nvSpPr>
        <p:spPr>
          <a:xfrm>
            <a:off x="642910" y="3786190"/>
            <a:ext cx="71438" cy="14287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есяц 9"/>
          <p:cNvSpPr/>
          <p:nvPr/>
        </p:nvSpPr>
        <p:spPr>
          <a:xfrm>
            <a:off x="642910" y="4643446"/>
            <a:ext cx="71438" cy="14287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u="sng" dirty="0" smtClean="0">
                <a:cs typeface="Gautami" pitchFamily="2"/>
              </a:rPr>
              <a:t>              </a:t>
            </a:r>
            <a:endParaRPr lang="ru-RU" sz="2800" i="1" u="sng" dirty="0">
              <a:cs typeface="Gautami" pitchFamily="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78617" y="188640"/>
            <a:ext cx="8186766" cy="720080"/>
          </a:xfrm>
        </p:spPr>
        <p:txBody>
          <a:bodyPr/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Подготовка к празднику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229199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до наступления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Науруза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принято убираться в домах и рассчитываться с долгами;</a:t>
            </a:r>
          </a:p>
          <a:p>
            <a:pPr>
              <a:buNone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- мириться с близкими, родными, и людьми, с которыми враждовали</a:t>
            </a:r>
          </a:p>
          <a:p>
            <a:pPr>
              <a:buNone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- готовить национальные блюда</a:t>
            </a:r>
          </a:p>
          <a:p>
            <a:pPr>
              <a:buNone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- ходить друг к другу в гости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илия Фаритовна\Desktop\Гульнара\Навруз\1327557102_img_0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23492"/>
            <a:ext cx="4474274" cy="334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3816424" cy="6336703"/>
          </a:xfrm>
        </p:spPr>
        <p:txBody>
          <a:bodyPr/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Празднование </a:t>
            </a:r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Науруза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начиналось традиционной встречей рассвета, из старинного ритуала «Если увидишь родник – расчищай его исток».  Встречая рассвет, все взрослое население, молодежь и дети, взяв в руки лопаты, собирались у родника и производили его расчистку. Затем все вместе под руководством почтенных стариков производили посадку деревьев!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news.gazeta.kz/preview/?s=21&amp;fid=57097&amp;w=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503289" cy="358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2139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71612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Вот как описал празднование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Науруза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 древнегреческий летописец : "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В самые древние, давние времена и по сегодняшний день жители Междуречья собираются в этот день в Храме огня - это самый почитаемый праздник, когда торговцы закрывают свои лавки, ремесленники прекращают работу. Все веселятся, угощают друг друга теми напитками и</a:t>
            </a: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кушаниями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, которых коснулся огонь".</a:t>
            </a:r>
          </a:p>
          <a:p>
            <a:r>
              <a:rPr lang="ru-RU" sz="2000" dirty="0" smtClean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   </a:t>
            </a:r>
            <a:endParaRPr lang="ru-RU" sz="2000" i="1" dirty="0">
              <a:latin typeface="Century Schoolbook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648073"/>
          </a:xfrm>
        </p:spPr>
        <p:txBody>
          <a:bodyPr/>
          <a:lstStyle/>
          <a:p>
            <a:pPr algn="ctr"/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Schoolbook" pitchFamily="18" charset="0"/>
              </a:rPr>
              <a:t>Празднование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Schoolbook" pitchFamily="18" charset="0"/>
              </a:rPr>
              <a:t>Науруза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pic>
        <p:nvPicPr>
          <p:cNvPr id="2050" name="Picture 2" descr="C:\Users\Лилия Фаритовна\Desktop\Гульнара\Навруз\20.03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762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80920" cy="3384375"/>
          </a:xfrm>
        </p:spPr>
        <p:txBody>
          <a:bodyPr/>
          <a:lstStyle/>
          <a:p>
            <a:r>
              <a:rPr lang="ru-RU" sz="2400" dirty="0" smtClean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400" dirty="0" smtClean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400" dirty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400" dirty="0" smtClean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400" dirty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sz="2400" dirty="0" smtClean="0"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Считают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, чем веселее и радостнее он пройдет, тем щедрее будет к людям природа. Поэтому льются в этот день обрядовые песни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Науруза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, танцуют и веселятся люди, радуются приходу весны, дарят друг другу подарки, помогают сиротам и неимущим. В эти дни природа начинает оживать, деревья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расцветают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, люди просыпаются и снимают с себя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свои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  <a:ea typeface="MS Mincho" pitchFamily="49" charset="-128"/>
                <a:cs typeface="Times New Roman" pitchFamily="18" charset="0"/>
              </a:rPr>
              <a:t>серые зимние наряды, появляется зелень.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77380"/>
            <a:ext cx="3194582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илия Фаритовна\Desktop\Гульнара\Навруз\20.03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536" y="2996952"/>
            <a:ext cx="423738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лия Фаритовна\Desktop\Гульнара\Навруз\20.03.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7862"/>
            <a:ext cx="44450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402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4824536" cy="2808311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праздничный стол складывали круглые лепешки из пшеницы, ячменя, проса, кукурузы, фасоли, гороха, чечевицы, риса, кунжута и бобов.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илия Фаритовна\Desktop\Гульнара\Навруз\20.03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0812"/>
            <a:ext cx="4320480" cy="31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3bcb406858a67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7593"/>
            <a:ext cx="4200882" cy="31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76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951</TotalTime>
  <Words>751</Words>
  <Application>Microsoft Office PowerPoint</Application>
  <PresentationFormat>Экран (4:3)</PresentationFormat>
  <Paragraphs>93</Paragraphs>
  <Slides>18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«Науруз Байрам»</vt:lpstr>
      <vt:lpstr>Слайд 2</vt:lpstr>
      <vt:lpstr>Слайд 3</vt:lpstr>
      <vt:lpstr>Три условия старинной традиции</vt:lpstr>
      <vt:lpstr>              </vt:lpstr>
      <vt:lpstr>Празднование Науруза начиналось традиционной встречей рассвета, из старинного ритуала «Если увидишь родник – расчищай его исток».  Встречая рассвет, все взрослое население, молодежь и дети, взяв в руки лопаты, собирались у родника и производили его расчистку. Затем все вместе под руководством почтенных стариков производили посадку деревьев!</vt:lpstr>
      <vt:lpstr>Празднование Науруза</vt:lpstr>
      <vt:lpstr>     Считают, чем веселее и радостнее он пройдет, тем щедрее будет к людям природа. Поэтому льются в этот день обрядовые песни Науруза, танцуют и веселятся люди, радуются приходу весны, дарят друг другу подарки, помогают сиротам и неимущим. В эти дни природа начинает оживать, деревья расцветают, люди просыпаются и снимают с себя свои серые зимние наряды, появляется зелень. </vt:lpstr>
      <vt:lpstr>На праздничный стол складывали круглые лепешки из пшеницы, ячменя, проса, кукурузы, фасоли, гороха, чечевицы, риса, кунжута и бобов.</vt:lpstr>
      <vt:lpstr>Наиболее известным праздничным блюдом является сумаляк – блюдо из пророщенных ростков пшеницы. </vt:lpstr>
      <vt:lpstr>                                                 </vt:lpstr>
      <vt:lpstr>Легенда о появлении обычая - готовить сумаляк</vt:lpstr>
      <vt:lpstr>Предания, связанные с приготовлением сумаляка</vt:lpstr>
      <vt:lpstr>А отмечали праздник Науруз в течение недели, а то и двух – всё зависело о того, насколько  благополучен народ.   </vt:lpstr>
      <vt:lpstr>Навруз считается самым большим  из всех праздников поклонения Солнцу и огню. Согласно традициям,  в это время начинается сезон роста и процветания.  </vt:lpstr>
      <vt:lpstr>Когда наступает вечер – начинается древний обряд очищения  огнем.  Люди разжигают костры, и прыгают через пламя, оставляя, по преданию, все болезни и беды в прошлом году. Важно суметь перепрыгнуть через  огонь три раза. Тогда говорят исполнятся любое, даже самое заветное желание. Народ радовался, веселился, проводились песни, пляски.</vt:lpstr>
      <vt:lpstr>«Пусть праздник Науруза будет счастливым» «Да будем вместе!»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«Науруз Байрам»</dc:title>
  <dc:creator>Рахманов</dc:creator>
  <cp:lastModifiedBy>Рахманов</cp:lastModifiedBy>
  <cp:revision>117</cp:revision>
  <dcterms:modified xsi:type="dcterms:W3CDTF">2013-03-20T17:17:30Z</dcterms:modified>
</cp:coreProperties>
</file>