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42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DFF621-C278-4569-9328-6B29F0692FC4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6CA20-9C87-4CD5-8E89-5264DF17D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49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FF621-C278-4569-9328-6B29F0692FC4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CA20-9C87-4CD5-8E89-5264DF17D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453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FF621-C278-4569-9328-6B29F0692FC4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CA20-9C87-4CD5-8E89-5264DF17D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045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FF621-C278-4569-9328-6B29F0692FC4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CA20-9C87-4CD5-8E89-5264DF17D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568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FF621-C278-4569-9328-6B29F0692FC4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CA20-9C87-4CD5-8E89-5264DF17D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122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FF621-C278-4569-9328-6B29F0692FC4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CA20-9C87-4CD5-8E89-5264DF17D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63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FF621-C278-4569-9328-6B29F0692FC4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CA20-9C87-4CD5-8E89-5264DF17D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330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FF621-C278-4569-9328-6B29F0692FC4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CA20-9C87-4CD5-8E89-5264DF17D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08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FF621-C278-4569-9328-6B29F0692FC4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CA20-9C87-4CD5-8E89-5264DF17D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600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FF621-C278-4569-9328-6B29F0692FC4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CA20-9C87-4CD5-8E89-5264DF17D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982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FF621-C278-4569-9328-6B29F0692FC4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6CA20-9C87-4CD5-8E89-5264DF17D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881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sr-Latn-C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F8DFF621-C278-4569-9328-6B29F0692FC4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6A6CA20-9C87-4CD5-8E89-5264DF17D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6172200" cy="115212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Что ты знаешь об олимпиаде?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Интерактивная игра-викторина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491880" y="5085184"/>
            <a:ext cx="3635896" cy="1124744"/>
          </a:xfrm>
          <a:prstGeom prst="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Автор-составитель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Савельева О.Н.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старший воспитатель МБДОУ № 47 г. Тулы</a:t>
            </a: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 bwMode="auto">
          <a:xfrm>
            <a:off x="7143768" y="6286520"/>
            <a:ext cx="2000232" cy="571480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Начать игру</a:t>
            </a: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 bwMode="auto">
          <a:xfrm>
            <a:off x="0" y="6215082"/>
            <a:ext cx="1928794" cy="642918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Правила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Что изображено на эмблеме Олимпийского движения?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Посмотреть варианты ответа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 bwMode="auto">
          <a:xfrm>
            <a:off x="673224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Назовите талисман зимних олимпийских игр в Сочи.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Посмотреть варианты ответа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 bwMode="auto">
          <a:xfrm>
            <a:off x="673224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Какой из зимних видов спорта является командным?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Посмотреть варианты ответа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 bwMode="auto">
          <a:xfrm>
            <a:off x="673224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К какой группе зимних видов спорта относиться фигурное катание?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Посмотреть варианты ответа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 bwMode="auto">
          <a:xfrm>
            <a:off x="673224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Назовите представленные на картинке виды спорта. Выберете лишний. Объясните ответ.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images (2).jpg">
            <a:hlinkClick r:id="rId2" action="ppaction://hlinksldjump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636912"/>
            <a:ext cx="2571750" cy="1781175"/>
          </a:xfrm>
          <a:prstGeom prst="rect">
            <a:avLst/>
          </a:prstGeom>
          <a:noFill/>
        </p:spPr>
      </p:pic>
      <p:pic>
        <p:nvPicPr>
          <p:cNvPr id="1027" name="Picture 3" descr="C:\Users\USER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645024"/>
            <a:ext cx="1781175" cy="2571750"/>
          </a:xfrm>
          <a:prstGeom prst="rect">
            <a:avLst/>
          </a:prstGeom>
          <a:noFill/>
        </p:spPr>
      </p:pic>
      <p:pic>
        <p:nvPicPr>
          <p:cNvPr id="1028" name="Picture 4" descr="C:\Users\USER\Desktop\картинки\MM90030350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564904"/>
            <a:ext cx="2412064" cy="183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Какое снаряжение нужно прыгуну с трамплина?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Посмотреть варианты ответа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 bwMode="auto">
          <a:xfrm>
            <a:off x="673224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картинки\images (3).jpg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96752"/>
            <a:ext cx="2669532" cy="2012856"/>
          </a:xfrm>
          <a:prstGeom prst="rect">
            <a:avLst/>
          </a:prstGeom>
          <a:noFill/>
        </p:spPr>
      </p:pic>
      <p:pic>
        <p:nvPicPr>
          <p:cNvPr id="6147" name="Picture 3" descr="C:\Users\USER\Desktop\картинки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052736"/>
            <a:ext cx="2880320" cy="2038878"/>
          </a:xfrm>
          <a:prstGeom prst="rect">
            <a:avLst/>
          </a:prstGeom>
          <a:noFill/>
        </p:spPr>
      </p:pic>
      <p:pic>
        <p:nvPicPr>
          <p:cNvPr id="6148" name="Picture 4" descr="C:\Users\USER\Desktop\картинки\загруженно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857350"/>
            <a:ext cx="2664296" cy="20008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1187624" y="3140968"/>
            <a:ext cx="2808312" cy="360040"/>
          </a:xfrm>
          <a:prstGeom prst="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Древняя Индия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563888" y="5949280"/>
            <a:ext cx="2808312" cy="360040"/>
          </a:xfrm>
          <a:prstGeom prst="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Древний Египет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436096" y="3212976"/>
            <a:ext cx="2808312" cy="360040"/>
          </a:xfrm>
          <a:prstGeom prst="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Древняя Греция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14480" y="990600"/>
          <a:ext cx="6215106" cy="172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553"/>
                <a:gridCol w="3107553"/>
              </a:tblGrid>
              <a:tr h="1724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942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9422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1\Desktop\winter_seasons.jpg">
            <a:hlinkClick r:id="rId2" action="ppaction://hlinksldjump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071546"/>
            <a:ext cx="2934160" cy="1604619"/>
          </a:xfrm>
          <a:prstGeom prst="rect">
            <a:avLst/>
          </a:prstGeom>
          <a:noFill/>
        </p:spPr>
      </p:pic>
      <p:pic>
        <p:nvPicPr>
          <p:cNvPr id="1029" name="Picture 5" descr="C:\Users\1\Desktop\summer_seasons.jpg">
            <a:hlinkClick r:id="rId2" action="ppaction://hlinksldjump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071546"/>
            <a:ext cx="2899091" cy="1603560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14480" y="3429000"/>
          <a:ext cx="6215106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553"/>
                <a:gridCol w="3107553"/>
              </a:tblGrid>
              <a:tr h="18573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942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9422"/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 descr="C:\Users\1\Desktop\spring_season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3571876"/>
            <a:ext cx="2842075" cy="1643074"/>
          </a:xfrm>
          <a:prstGeom prst="rect">
            <a:avLst/>
          </a:prstGeom>
          <a:noFill/>
        </p:spPr>
      </p:pic>
      <p:pic>
        <p:nvPicPr>
          <p:cNvPr id="1031" name="Picture 7" descr="C:\Users\1\Desktop\autumn_season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3571876"/>
            <a:ext cx="2930995" cy="1630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картинки\09.jpg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428736"/>
            <a:ext cx="2643206" cy="2000264"/>
          </a:xfrm>
          <a:prstGeom prst="rect">
            <a:avLst/>
          </a:prstGeom>
          <a:noFill/>
        </p:spPr>
      </p:pic>
      <p:pic>
        <p:nvPicPr>
          <p:cNvPr id="1027" name="Picture 3" descr="C:\Users\1\Desktop\картинки\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428736"/>
            <a:ext cx="2643206" cy="1933575"/>
          </a:xfrm>
          <a:prstGeom prst="rect">
            <a:avLst/>
          </a:prstGeom>
          <a:noFill/>
        </p:spPr>
      </p:pic>
      <p:pic>
        <p:nvPicPr>
          <p:cNvPr id="1028" name="Picture 4" descr="C:\Users\1\Desktop\картинки\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143380"/>
            <a:ext cx="2619375" cy="17430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1785918" y="3429000"/>
            <a:ext cx="2643206" cy="357190"/>
          </a:xfrm>
          <a:prstGeom prst="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Лондон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643306" y="5857892"/>
            <a:ext cx="2643206" cy="357190"/>
          </a:xfrm>
          <a:prstGeom prst="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Париж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357818" y="3357562"/>
            <a:ext cx="2643206" cy="357190"/>
          </a:xfrm>
          <a:prstGeom prst="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картинки\images 67.jpg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66019" y="1214422"/>
            <a:ext cx="2592195" cy="1814536"/>
          </a:xfrm>
          <a:prstGeom prst="rect">
            <a:avLst/>
          </a:prstGeom>
          <a:noFill/>
        </p:spPr>
      </p:pic>
      <p:pic>
        <p:nvPicPr>
          <p:cNvPr id="2051" name="Picture 3" descr="C:\Users\1\Desktop\картинки\загруженное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1214422"/>
            <a:ext cx="2643206" cy="1838325"/>
          </a:xfrm>
          <a:prstGeom prst="rect">
            <a:avLst/>
          </a:prstGeom>
          <a:noFill/>
        </p:spPr>
      </p:pic>
      <p:pic>
        <p:nvPicPr>
          <p:cNvPr id="2052" name="Picture 4" descr="C:\Users\1\Desktop\картинки\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929066"/>
            <a:ext cx="2609851" cy="18478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1643042" y="3071810"/>
            <a:ext cx="2643206" cy="357190"/>
          </a:xfrm>
          <a:prstGeom prst="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Ванкувер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643306" y="5786454"/>
            <a:ext cx="2643206" cy="357190"/>
          </a:xfrm>
          <a:prstGeom prst="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Рим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15008" y="3071810"/>
            <a:ext cx="2643206" cy="357190"/>
          </a:xfrm>
          <a:prstGeom prst="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Правила игры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Игра предназначена для детей 6-8 лет.</a:t>
            </a:r>
          </a:p>
          <a:p>
            <a:pPr algn="just"/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</a:rPr>
              <a:t>Цель игры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: закрепить знания детей об олимпийском движении и видах спорта.</a:t>
            </a:r>
          </a:p>
          <a:p>
            <a:pPr algn="just"/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</a:rPr>
              <a:t>Ход игры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: играть могут от 1 до 4 человек. Игроки определяют очерёдность ходов. Далее первый игрок выбирает одну из трёх категорий и вопрос. По щелчку мыши появляется вопрос. Если игрок затрудняется дать ответ можно посмотреть варианты ответа, щёлкнув мышью по соответствующей кнопке, и выбрать один из предложенных вариантов. Если ответ дан, то можно проверить его правильность, выбрав соответствующую кнопку. Далее вернуться к началу игры. Ход переходит к следующему игроку. Ведущий игры (воспитатель) следит за соблюдением правил и при необходимости зачитывает вопросы, а также следит за счётом игры.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Приятной игры!</a:t>
            </a:r>
          </a:p>
          <a:p>
            <a:pPr algn="just">
              <a:buNone/>
            </a:pP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 bwMode="auto">
          <a:xfrm>
            <a:off x="3857620" y="6286520"/>
            <a:ext cx="2304256" cy="571480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Начать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картинки\3764672.2xvjekaxn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74" y="980728"/>
            <a:ext cx="3229110" cy="2153791"/>
          </a:xfrm>
          <a:prstGeom prst="rect">
            <a:avLst/>
          </a:prstGeom>
          <a:noFill/>
        </p:spPr>
      </p:pic>
      <p:pic>
        <p:nvPicPr>
          <p:cNvPr id="7173" name="Picture 5" descr="C:\Users\USER\Desktop\картинки\images.jpg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33670"/>
            <a:ext cx="2664296" cy="2246589"/>
          </a:xfrm>
          <a:prstGeom prst="rect">
            <a:avLst/>
          </a:prstGeom>
          <a:noFill/>
        </p:spPr>
      </p:pic>
      <p:pic>
        <p:nvPicPr>
          <p:cNvPr id="7174" name="Picture 6" descr="C:\Users\USER\Desktop\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005064"/>
            <a:ext cx="3038847" cy="243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Лента лицом вниз 3">
            <a:hlinkClick r:id="rId2" action="ppaction://hlinksldjump">
              <a:snd r:embed="rId3" name="applause.wav"/>
            </a:hlinkClick>
          </p:cNvPr>
          <p:cNvSpPr/>
          <p:nvPr/>
        </p:nvSpPr>
        <p:spPr bwMode="auto">
          <a:xfrm>
            <a:off x="928662" y="1214422"/>
            <a:ext cx="8001056" cy="1571636"/>
          </a:xfrm>
          <a:prstGeom prst="ribbon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Быстрее, выше, сильнее</a:t>
            </a:r>
          </a:p>
        </p:txBody>
      </p:sp>
      <p:sp>
        <p:nvSpPr>
          <p:cNvPr id="7" name="Лента лицом вниз 6"/>
          <p:cNvSpPr/>
          <p:nvPr/>
        </p:nvSpPr>
        <p:spPr bwMode="auto">
          <a:xfrm>
            <a:off x="857224" y="3857628"/>
            <a:ext cx="8001056" cy="1571636"/>
          </a:xfrm>
          <a:prstGeom prst="ribbon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Главное – не победа, а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картинки\olimpic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62037"/>
            <a:ext cx="2714644" cy="1809763"/>
          </a:xfrm>
          <a:prstGeom prst="rect">
            <a:avLst/>
          </a:prstGeom>
          <a:noFill/>
        </p:spPr>
      </p:pic>
      <p:pic>
        <p:nvPicPr>
          <p:cNvPr id="3075" name="Picture 3" descr="C:\Users\1\Desktop\картинки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00174"/>
            <a:ext cx="2975393" cy="1214446"/>
          </a:xfrm>
          <a:prstGeom prst="rect">
            <a:avLst/>
          </a:prstGeom>
          <a:noFill/>
        </p:spPr>
      </p:pic>
      <p:pic>
        <p:nvPicPr>
          <p:cNvPr id="3076" name="Picture 4" descr="C:\Users\1\Desktop\олимпиада\olrings.jpg">
            <a:hlinkClick r:id="rId4" action="ppaction://hlinksldjump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143380"/>
            <a:ext cx="3071834" cy="167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картинки\66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2143140" cy="2778145"/>
          </a:xfrm>
          <a:prstGeom prst="rect">
            <a:avLst/>
          </a:prstGeom>
          <a:noFill/>
        </p:spPr>
      </p:pic>
      <p:pic>
        <p:nvPicPr>
          <p:cNvPr id="7171" name="Picture 3" descr="C:\Users\1\Desktop\картинки\Ialismany-SOChI26211.jpg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86256"/>
            <a:ext cx="3143272" cy="2357454"/>
          </a:xfrm>
          <a:prstGeom prst="rect">
            <a:avLst/>
          </a:prstGeom>
          <a:noFill/>
        </p:spPr>
      </p:pic>
      <p:pic>
        <p:nvPicPr>
          <p:cNvPr id="7172" name="Picture 4" descr="C:\Users\1\Desktop\картинки\images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214422"/>
            <a:ext cx="2619380" cy="2619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олимпиада\imgh179099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1886127" cy="2800613"/>
          </a:xfrm>
          <a:prstGeom prst="rect">
            <a:avLst/>
          </a:prstGeom>
          <a:noFill/>
        </p:spPr>
      </p:pic>
      <p:pic>
        <p:nvPicPr>
          <p:cNvPr id="8195" name="Picture 3" descr="C:\Users\1\Desktop\олимпиада\imgh180497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285860"/>
            <a:ext cx="1909767" cy="2800034"/>
          </a:xfrm>
          <a:prstGeom prst="rect">
            <a:avLst/>
          </a:prstGeom>
          <a:noFill/>
        </p:spPr>
      </p:pic>
      <p:pic>
        <p:nvPicPr>
          <p:cNvPr id="8196" name="Picture 4" descr="C:\Users\1\Desktop\олимпиада\0_1baa5_53687c51_L.jpg">
            <a:hlinkClick r:id="rId4" action="ppaction://hlinksldjump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071942"/>
            <a:ext cx="3270251" cy="245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katok.jpg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340769"/>
            <a:ext cx="3312368" cy="2484276"/>
          </a:xfrm>
          <a:prstGeom prst="rect">
            <a:avLst/>
          </a:prstGeom>
          <a:noFill/>
        </p:spPr>
      </p:pic>
      <p:pic>
        <p:nvPicPr>
          <p:cNvPr id="4099" name="Picture 3" descr="C:\Users\USER\Desktop\загруженно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149080"/>
            <a:ext cx="3451608" cy="2247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артинки\MP900434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1997775" cy="3004173"/>
          </a:xfrm>
          <a:prstGeom prst="rect">
            <a:avLst/>
          </a:prstGeom>
          <a:noFill/>
        </p:spPr>
      </p:pic>
      <p:pic>
        <p:nvPicPr>
          <p:cNvPr id="2051" name="Picture 3" descr="C:\Users\USER\Desktop\картинки\MP900438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052736"/>
            <a:ext cx="1969042" cy="2949174"/>
          </a:xfrm>
          <a:prstGeom prst="rect">
            <a:avLst/>
          </a:prstGeom>
          <a:noFill/>
        </p:spPr>
      </p:pic>
      <p:pic>
        <p:nvPicPr>
          <p:cNvPr id="2052" name="Picture 4" descr="C:\Users\USER\Desktop\картинки\03231.jpeg">
            <a:hlinkClick r:id="rId4" action="ppaction://hlinksldjump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509120"/>
            <a:ext cx="5444480" cy="1267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275856" y="5805264"/>
            <a:ext cx="2304256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hlinkClick r:id="rId2" action="ppaction://hlinksldjump"/>
              </a:rPr>
              <a:t>вернуться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 началу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5" name="Picture 2" descr="C:\Users\USER\Desktop\картинки\images (3).jpg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980728"/>
            <a:ext cx="4821556" cy="36355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 bwMode="auto">
          <a:xfrm>
            <a:off x="2051720" y="4725144"/>
            <a:ext cx="4968552" cy="648072"/>
          </a:xfrm>
          <a:prstGeom prst="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Древняя Греция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00100" y="990600"/>
          <a:ext cx="7915300" cy="315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650"/>
                <a:gridCol w="3957650"/>
              </a:tblGrid>
              <a:tr h="31527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942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A9422"/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 bwMode="auto">
          <a:xfrm>
            <a:off x="3275856" y="5805264"/>
            <a:ext cx="2304256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hlinkClick r:id="rId2" action="ppaction://hlinksldjump"/>
              </a:rPr>
              <a:t>вернуться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 началу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C:\Users\1\Desktop\winter_seas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43050"/>
            <a:ext cx="3603636" cy="1970738"/>
          </a:xfrm>
          <a:prstGeom prst="rect">
            <a:avLst/>
          </a:prstGeom>
          <a:noFill/>
        </p:spPr>
      </p:pic>
      <p:pic>
        <p:nvPicPr>
          <p:cNvPr id="2051" name="Picture 3" descr="C:\Users\1\Desktop\summer_seas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643050"/>
            <a:ext cx="3581841" cy="1981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275856" y="5805264"/>
            <a:ext cx="2304256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hlinkClick r:id="rId2" action="ppaction://hlinksldjump"/>
              </a:rPr>
              <a:t>вернуться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 началу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4099" name="Picture 3" descr="C:\Users\1\Desktop\картинки\0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000108"/>
            <a:ext cx="5144271" cy="38532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 bwMode="auto">
          <a:xfrm>
            <a:off x="2428860" y="4857760"/>
            <a:ext cx="5143536" cy="642942"/>
          </a:xfrm>
          <a:prstGeom prst="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Лондон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105273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Выберете категорию и номер вопроса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8001000" cy="541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99592" y="1340768"/>
            <a:ext cx="3744416" cy="10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История олимпийских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игр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99592" y="4221088"/>
            <a:ext cx="3744416" cy="1008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Спорт 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99592" y="2780928"/>
            <a:ext cx="3744416" cy="10081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Олимпийские традиции</a:t>
            </a: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 bwMode="auto">
          <a:xfrm>
            <a:off x="4716016" y="1340768"/>
            <a:ext cx="1008112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 bwMode="auto">
          <a:xfrm>
            <a:off x="5796136" y="1340768"/>
            <a:ext cx="1008112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 bwMode="auto">
          <a:xfrm>
            <a:off x="6876256" y="1340768"/>
            <a:ext cx="1008112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 bwMode="auto">
          <a:xfrm>
            <a:off x="4716016" y="2780928"/>
            <a:ext cx="1008112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</a:t>
            </a:r>
          </a:p>
        </p:txBody>
      </p:sp>
      <p:sp>
        <p:nvSpPr>
          <p:cNvPr id="11" name="Скругленный прямоугольник 10">
            <a:hlinkClick r:id="rId6" action="ppaction://hlinksldjump"/>
          </p:cNvPr>
          <p:cNvSpPr/>
          <p:nvPr/>
        </p:nvSpPr>
        <p:spPr bwMode="auto">
          <a:xfrm>
            <a:off x="5796136" y="2780928"/>
            <a:ext cx="1008112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</a:t>
            </a:r>
          </a:p>
        </p:txBody>
      </p:sp>
      <p:sp>
        <p:nvSpPr>
          <p:cNvPr id="12" name="Скругленный прямоугольник 11">
            <a:hlinkClick r:id="rId7" action="ppaction://hlinksldjump"/>
          </p:cNvPr>
          <p:cNvSpPr/>
          <p:nvPr/>
        </p:nvSpPr>
        <p:spPr bwMode="auto">
          <a:xfrm>
            <a:off x="6876256" y="2780928"/>
            <a:ext cx="1008112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3" name="Скругленный прямоугольник 12">
            <a:hlinkClick r:id="rId8" action="ppaction://hlinksldjump"/>
          </p:cNvPr>
          <p:cNvSpPr/>
          <p:nvPr/>
        </p:nvSpPr>
        <p:spPr bwMode="auto">
          <a:xfrm>
            <a:off x="7956376" y="1340768"/>
            <a:ext cx="1008112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4" name="Скругленный прямоугольник 13">
            <a:hlinkClick r:id="rId9" action="ppaction://hlinksldjump"/>
          </p:cNvPr>
          <p:cNvSpPr/>
          <p:nvPr/>
        </p:nvSpPr>
        <p:spPr bwMode="auto">
          <a:xfrm>
            <a:off x="7956376" y="2780928"/>
            <a:ext cx="1008112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 bwMode="auto">
          <a:xfrm>
            <a:off x="7956376" y="4221088"/>
            <a:ext cx="1008112" cy="1008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6" name="Скругленный прямоугольник 15">
            <a:hlinkClick r:id="rId11" action="ppaction://hlinksldjump"/>
          </p:cNvPr>
          <p:cNvSpPr/>
          <p:nvPr/>
        </p:nvSpPr>
        <p:spPr bwMode="auto">
          <a:xfrm>
            <a:off x="6876256" y="4221088"/>
            <a:ext cx="1008112" cy="1008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>
                <a:solidFill>
                  <a:schemeClr val="bg2"/>
                </a:solidFill>
                <a:latin typeface="Arial" charset="0"/>
              </a:rPr>
              <a:t>3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7" name="Скругленный прямоугольник 16">
            <a:hlinkClick r:id="rId12" action="ppaction://hlinksldjump"/>
          </p:cNvPr>
          <p:cNvSpPr/>
          <p:nvPr/>
        </p:nvSpPr>
        <p:spPr bwMode="auto">
          <a:xfrm>
            <a:off x="5796136" y="4221088"/>
            <a:ext cx="1008112" cy="1008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8" name="Скругленный прямоугольник 17">
            <a:hlinkClick r:id="rId13" action="ppaction://hlinksldjump"/>
          </p:cNvPr>
          <p:cNvSpPr/>
          <p:nvPr/>
        </p:nvSpPr>
        <p:spPr bwMode="auto">
          <a:xfrm>
            <a:off x="4716016" y="4221088"/>
            <a:ext cx="1008112" cy="1008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9" name="Скругленный прямоугольник 18">
            <a:hlinkClick r:id="" action="ppaction://hlinkshowjump?jump=lastslide"/>
          </p:cNvPr>
          <p:cNvSpPr/>
          <p:nvPr/>
        </p:nvSpPr>
        <p:spPr bwMode="auto">
          <a:xfrm>
            <a:off x="3851920" y="6000768"/>
            <a:ext cx="1944216" cy="857232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Закончить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игру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275856" y="5805264"/>
            <a:ext cx="2304256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hlinkClick r:id="rId2" action="ppaction://hlinksldjump"/>
              </a:rPr>
              <a:t>вернуться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 началу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2214546" y="4714884"/>
            <a:ext cx="5143536" cy="714380"/>
          </a:xfrm>
          <a:prstGeom prst="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Сочи</a:t>
            </a:r>
          </a:p>
        </p:txBody>
      </p:sp>
      <p:pic>
        <p:nvPicPr>
          <p:cNvPr id="6146" name="Picture 2" descr="C:\Users\1\Desktop\картинки\images 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142983"/>
            <a:ext cx="5143536" cy="36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275856" y="5805264"/>
            <a:ext cx="2304256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hlinkClick r:id="rId2" action="ppaction://hlinksldjump"/>
              </a:rPr>
              <a:t>вернуться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 началу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5" name="Picture 5" descr="C:\Users\USER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8306" y="1556792"/>
            <a:ext cx="4785982" cy="4035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275856" y="5805264"/>
            <a:ext cx="2376264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hlinkClick r:id="rId2" action="ppaction://hlinksldjump"/>
              </a:rPr>
              <a:t>Вернуться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к началу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 bwMode="auto">
          <a:xfrm>
            <a:off x="2357422" y="1214422"/>
            <a:ext cx="5143536" cy="4357718"/>
          </a:xfrm>
          <a:prstGeom prst="verticalScroll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Быстрее,</a:t>
            </a:r>
            <a:r>
              <a:rPr kumimoji="0" lang="ru-RU" sz="6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выше, сильнее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275856" y="5805264"/>
            <a:ext cx="2304256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hlinkClick r:id="rId2" action="ppaction://hlinksldjump"/>
              </a:rPr>
              <a:t>вернуться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 началу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5122" name="Picture 2" descr="C:\Users\1\Desktop\олимпиада\olring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993" y="2143116"/>
            <a:ext cx="5143213" cy="280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3275856" y="5805264"/>
            <a:ext cx="2376264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hlinkClick r:id="rId2" action="ppaction://hlinksldjump"/>
              </a:rPr>
              <a:t>Вернуться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к началу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10242" name="Picture 2" descr="C:\Users\1\Desktop\картинки\Ialismany-SOChI262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142984"/>
            <a:ext cx="5848371" cy="4386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275856" y="5805264"/>
            <a:ext cx="2304256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hlinkClick r:id="rId2" action="ppaction://hlinksldjump"/>
              </a:rPr>
              <a:t>вернуться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 началу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9218" name="Picture 2" descr="C:\Users\1\Desktop\олимпиада\0_1baa5_53687c51_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285860"/>
            <a:ext cx="5676920" cy="4257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275856" y="5805264"/>
            <a:ext cx="2304256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hlinkClick r:id="rId2" action="ppaction://hlinksldjump"/>
              </a:rPr>
              <a:t>вернуться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 началу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5122" name="Picture 2" descr="C:\Users\USER\Downloads\kato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68761"/>
            <a:ext cx="5904656" cy="442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275856" y="5805264"/>
            <a:ext cx="2304256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hlinkClick r:id="rId2" action="ppaction://hlinksldjump"/>
              </a:rPr>
              <a:t>вернуться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 началу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3074" name="Picture 2" descr="C:\Users\USER\Desktop\картинки\03231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92896"/>
            <a:ext cx="7511752" cy="1749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38200" y="2564904"/>
            <a:ext cx="6172200" cy="1473696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Конец игры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В какой стране придумали Олимпийские игры?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Посмотреть варианты ответа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 bwMode="auto">
          <a:xfrm>
            <a:off x="673224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В какое время года проводятся Олимпийские игры?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Посмотреть варианты ответа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 bwMode="auto">
          <a:xfrm>
            <a:off x="673224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В каком городе проходили летние олимпийские игры 2012 года?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Посмотреть варианты ответа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 bwMode="auto">
          <a:xfrm>
            <a:off x="673224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Какой город будет принимать зимнею олимпиаду 2014 года?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Посмотреть варианты ответа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 bwMode="auto">
          <a:xfrm>
            <a:off x="673224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Что зажигают перед началом Олимпиады?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Посмотреть варианты ответа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 bwMode="auto">
          <a:xfrm>
            <a:off x="673224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Назовите олимпийский девиз.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 bwMode="auto">
          <a:xfrm>
            <a:off x="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Посмотреть варианты ответа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 bwMode="auto">
          <a:xfrm>
            <a:off x="6732240" y="5805264"/>
            <a:ext cx="2411760" cy="1052736"/>
          </a:xfrm>
          <a:prstGeom prst="roundRect">
            <a:avLst/>
          </a:prstGeom>
          <a:solidFill>
            <a:srgbClr val="EA94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Правильный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331</TotalTime>
  <Words>416</Words>
  <Application>Microsoft Office PowerPoint</Application>
  <PresentationFormat>Экран (4:3)</PresentationFormat>
  <Paragraphs>102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Тема1</vt:lpstr>
      <vt:lpstr>Что ты знаешь об олимпиаде?</vt:lpstr>
      <vt:lpstr>Правила игры</vt:lpstr>
      <vt:lpstr>Выберете категорию и номер вопроса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Конец игры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ты знаешь об олимпиаде?</dc:title>
  <dc:creator>USER</dc:creator>
  <cp:lastModifiedBy>1</cp:lastModifiedBy>
  <cp:revision>32</cp:revision>
  <dcterms:created xsi:type="dcterms:W3CDTF">2013-01-27T11:10:34Z</dcterms:created>
  <dcterms:modified xsi:type="dcterms:W3CDTF">2013-01-29T10:49:26Z</dcterms:modified>
</cp:coreProperties>
</file>