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9" r:id="rId4"/>
    <p:sldId id="272" r:id="rId5"/>
    <p:sldId id="260" r:id="rId6"/>
    <p:sldId id="271" r:id="rId7"/>
    <p:sldId id="257" r:id="rId8"/>
    <p:sldId id="258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FBB2A3"/>
    <a:srgbClr val="A50021"/>
    <a:srgbClr val="FF0000"/>
    <a:srgbClr val="FFFF00"/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0FBF-2D93-4857-B565-950E5E00B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C5A4-8C1A-4F7B-8D8D-265A8AAF2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B747-BF3A-4BED-BE66-757404E66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17CB-5AEF-4FE5-BBDD-660231898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504D-1BD3-4602-A238-56BF88CB7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45D8-2498-45A4-93F2-3500CD944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1230-34B1-4031-BEBE-572560BD9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BB87-BB69-41CD-8EC8-8FD9517FA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D6E4-EEC2-4CD5-897D-067C92412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80C4-503A-410A-8DD6-3B92715EA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89A2-1584-47DB-90DF-76A4C1B99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A569B3-4171-4E09-B035-56CA2B38D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.dailymail.co.uk/i/pix/2008/09/17/article-1056836-02AC739400000578-979_468x336_popup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rum.materinstvo.ru/uploads/1183324587/post-26430-118343824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lubtone.net/_fr/1/5282997.jp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силы Земли</a:t>
            </a:r>
            <a:endParaRPr lang="ru-RU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428750" y="6149975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Лава вулкана</a:t>
            </a:r>
          </a:p>
        </p:txBody>
      </p:sp>
      <p:pic>
        <p:nvPicPr>
          <p:cNvPr id="10243" name="Picture 7" descr="Картинка 4 из 52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42875" y="5842000"/>
            <a:ext cx="8786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Кислотное зеро в кратере вулкана 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Малый Семячик на Камчатке</a:t>
            </a:r>
          </a:p>
        </p:txBody>
      </p:sp>
      <p:pic>
        <p:nvPicPr>
          <p:cNvPr id="11267" name="Picture 7" descr="Картинка 1 из 3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0"/>
            <a:ext cx="80010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ЗЕМЛЕТРЯСЕНИЕ </a:t>
            </a:r>
            <a:r>
              <a:rPr lang="ru-RU" sz="4000" b="1" smtClean="0"/>
              <a:t>– 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подземные толчки и колебания земной поверхности, возникающие в результате внезапных смещений и разрывов в земной коре или верхней части мантии и передающиеся на большие расстояния в виде 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упругих колебаний.</a:t>
            </a:r>
          </a:p>
        </p:txBody>
      </p:sp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Шкала Рихтера</a:t>
            </a:r>
          </a:p>
          <a:p>
            <a:r>
              <a:rPr lang="ru-RU" b="1"/>
              <a:t>1 — Не ощущается никем, регистрируется только сейсмическими приборами</a:t>
            </a:r>
          </a:p>
          <a:p>
            <a:r>
              <a:rPr lang="ru-RU" b="1"/>
              <a:t>2 — Ощущается иногда людьми, находящимися в спокойном состоянии</a:t>
            </a:r>
          </a:p>
          <a:p>
            <a:r>
              <a:rPr lang="ru-RU" b="1"/>
              <a:t>3 — Ощущается немногими, более сильно проявляется в помещении на верхних этажах</a:t>
            </a:r>
          </a:p>
          <a:p>
            <a:r>
              <a:rPr lang="ru-RU" b="1"/>
              <a:t>4 — Ощущается многими (особенно в помещении), в ночное время некоторые просыпаются. Возможен звон посуды, дребезжание стекол, хлопки дверей</a:t>
            </a:r>
          </a:p>
          <a:p>
            <a:r>
              <a:rPr lang="ru-RU" b="1"/>
              <a:t>5 — Ощущается почти всеми, многие ночью просыпаются. Качание висячих предметов, трещины в оконных стеклах и штукатурке</a:t>
            </a:r>
          </a:p>
          <a:p>
            <a:r>
              <a:rPr lang="ru-RU" b="1"/>
              <a:t>6 — Ощущается всеми, осыпается штукатурка, легкие разрушения зданий</a:t>
            </a:r>
          </a:p>
          <a:p>
            <a:r>
              <a:rPr lang="ru-RU" b="1"/>
              <a:t>7 — Трещины в штукатурке и откалывание отдельных кусков, тонкие трещины в стенах. Толчки ощущаются в автомобилях</a:t>
            </a:r>
          </a:p>
          <a:p>
            <a:r>
              <a:rPr lang="ru-RU" b="1"/>
              <a:t>8 — Большие трещины в стенах, падение труб, памятников. Трещины на крутых склонах и на сырой почве</a:t>
            </a:r>
          </a:p>
          <a:p>
            <a:r>
              <a:rPr lang="ru-RU" b="1"/>
              <a:t>9 — Обрушение стен, перекрытий кровли в некоторых зданиях, разрывы подземных трубопроводов</a:t>
            </a:r>
          </a:p>
          <a:p>
            <a:r>
              <a:rPr lang="ru-RU" b="1"/>
              <a:t>10 — Обвалы многих зданий, искривление железнодорожных рельсов. Оползни, обвалы, трещины (до 1 м) в грунте</a:t>
            </a:r>
          </a:p>
          <a:p>
            <a:r>
              <a:rPr lang="ru-RU" b="1"/>
              <a:t>11 — Многочисленные широкие трещины в земле, обвалы в горах, обрушение мостов, только немногие каменные здания сохраняют устойчивость</a:t>
            </a:r>
          </a:p>
          <a:p>
            <a:r>
              <a:rPr lang="ru-RU" b="1"/>
              <a:t>12 — Значительные изменения рельефа, отклонение течения рек, предметы подбрасываются в воздух, тотальное разрушение сооружений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620713"/>
            <a:ext cx="8786813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ЦУНАМИ</a:t>
            </a:r>
            <a:r>
              <a:rPr lang="ru-RU" sz="280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(</a:t>
            </a:r>
            <a:r>
              <a:rPr lang="ru-RU" b="1" smtClean="0"/>
              <a:t>япон.), морские волны, возникающие главным образом в результате сдвига вверх или вниз протяженных участков морского дна при подводных и прибрежных землетрясениях. Скорость распространения цунами от 50 до 1000 км/ч; высота в области возникновения от 0,1 до 5 м, у побережий от 10 до 50 м и более. Цунами производят опустошительные разрушения на суше (напр., в 1933 у берегов Японии).</a:t>
            </a:r>
          </a:p>
        </p:txBody>
      </p:sp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Картинка 32 из 1531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8112125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2051050" y="1412875"/>
            <a:ext cx="5689600" cy="3671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993062" cy="60483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обломки горных пород.</a:t>
            </a:r>
            <a:r>
              <a:rPr lang="ru-RU" smtClean="0"/>
              <a:t> 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6246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ВУЛКАН </a:t>
            </a:r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71294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ВУЛКАНОВ</a:t>
            </a: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H="1">
            <a:off x="1643063" y="1000125"/>
            <a:ext cx="3143250" cy="1800225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79388" y="2781300"/>
            <a:ext cx="2879725" cy="2592388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3200" b="1"/>
              <a:t>Действующие</a:t>
            </a:r>
          </a:p>
          <a:p>
            <a:pPr algn="ctr">
              <a:defRPr/>
            </a:pPr>
            <a:r>
              <a:rPr lang="ru-RU" sz="2400" b="1"/>
              <a:t>(их около 600)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214678" y="3714752"/>
            <a:ext cx="3024188" cy="2592387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/>
              <a:t>уснувшие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286512" y="3143248"/>
            <a:ext cx="2700337" cy="2519363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/>
              <a:t>потухшие</a:t>
            </a:r>
          </a:p>
        </p:txBody>
      </p:sp>
      <p:sp>
        <p:nvSpPr>
          <p:cNvPr id="3085" name="Line 5"/>
          <p:cNvSpPr>
            <a:spLocks noChangeShapeType="1"/>
          </p:cNvSpPr>
          <p:nvPr/>
        </p:nvSpPr>
        <p:spPr bwMode="auto">
          <a:xfrm>
            <a:off x="4786313" y="928688"/>
            <a:ext cx="96837" cy="2786062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5"/>
          <p:cNvSpPr>
            <a:spLocks noChangeShapeType="1"/>
          </p:cNvSpPr>
          <p:nvPr/>
        </p:nvSpPr>
        <p:spPr bwMode="auto">
          <a:xfrm>
            <a:off x="4857750" y="1000125"/>
            <a:ext cx="2643188" cy="2143125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97888" cy="6048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Действующие вулканы</a:t>
            </a:r>
            <a:r>
              <a:rPr lang="ru-RU" b="1" smtClean="0"/>
              <a:t> это те вулканы, которые извергались в историческое время.</a:t>
            </a:r>
          </a:p>
          <a:p>
            <a:pPr eaLnBrk="1" hangingPunct="1">
              <a:buFontTx/>
              <a:buNone/>
            </a:pPr>
            <a:endParaRPr lang="ru-RU" b="1" smtClean="0"/>
          </a:p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Уснувшие вулканы</a:t>
            </a:r>
            <a:r>
              <a:rPr lang="ru-RU" b="1" smtClean="0"/>
              <a:t> это вулканы, которые сохранили свою форму, но ни разу не извергались на памяти человека. Они ещё могут ожить.</a:t>
            </a:r>
          </a:p>
          <a:p>
            <a:pPr algn="just" eaLnBrk="1" hangingPunct="1">
              <a:buFontTx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Потухшие вулканы</a:t>
            </a:r>
            <a:r>
              <a:rPr lang="ru-RU" b="1" smtClean="0"/>
              <a:t>, это те, у которых разрушен и размыт конус.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714375" y="500063"/>
            <a:ext cx="77755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ВУЛКАНОВ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 ФОРМЕ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539750" y="3068638"/>
            <a:ext cx="2951163" cy="2519362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/>
              <a:t>центральные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651500" y="2997200"/>
            <a:ext cx="2951163" cy="2519363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трещинные</a:t>
            </a:r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 flipH="1">
            <a:off x="2643188" y="1773238"/>
            <a:ext cx="2216150" cy="1441450"/>
          </a:xfrm>
          <a:prstGeom prst="line">
            <a:avLst/>
          </a:prstGeom>
          <a:noFill/>
          <a:ln w="1936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>
            <a:off x="4786313" y="1785938"/>
            <a:ext cx="2071687" cy="1214437"/>
          </a:xfrm>
          <a:prstGeom prst="line">
            <a:avLst/>
          </a:prstGeom>
          <a:noFill/>
          <a:ln w="1936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50825" y="0"/>
            <a:ext cx="88931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/>
              <a:t>Вулкан в разрезе, из очага вулкана по центральному каналу магма и газы поднимаются к кратеру</a:t>
            </a:r>
          </a:p>
        </p:txBody>
      </p:sp>
      <p:pic>
        <p:nvPicPr>
          <p:cNvPr id="6147" name="Picture 7" descr="Вул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323850" y="5373688"/>
            <a:ext cx="7345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Трещинное извержение вулкана Толбачек на Камчатке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7488237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вулкан Камчатка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325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28813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Извержение</a:t>
            </a:r>
            <a:r>
              <a:rPr lang="ru-RU" sz="2800"/>
              <a:t> </a:t>
            </a:r>
            <a:r>
              <a:rPr lang="ru-RU" sz="2800" b="1"/>
              <a:t>действующего вулкана на Камчатке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(центральный)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6659563" y="2276475"/>
            <a:ext cx="2484437" cy="360363"/>
          </a:xfrm>
          <a:prstGeom prst="wedgeEllipseCallout">
            <a:avLst>
              <a:gd name="adj1" fmla="val -53130"/>
              <a:gd name="adj2" fmla="val 2508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КРАТЕР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вулкан Камчатк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227763" y="1916113"/>
            <a:ext cx="26638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Побочное извержение вулкана Ключевская сопка</a:t>
            </a:r>
          </a:p>
        </p:txBody>
      </p:sp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428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Оформление по умолчанию</vt:lpstr>
      <vt:lpstr>Слайд 1</vt:lpstr>
      <vt:lpstr> 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 обломки горных пород.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  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обломки горных пород. </dc:title>
  <dc:creator>Олег</dc:creator>
  <cp:lastModifiedBy>----</cp:lastModifiedBy>
  <cp:revision>27</cp:revision>
  <dcterms:created xsi:type="dcterms:W3CDTF">2008-01-11T16:16:49Z</dcterms:created>
  <dcterms:modified xsi:type="dcterms:W3CDTF">2011-12-22T18:13:33Z</dcterms:modified>
</cp:coreProperties>
</file>