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D4F-4351-4845-999D-BB9ED4EA2F01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6E776-5A97-4497-9CC6-72A5DB8F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D4F-4351-4845-999D-BB9ED4EA2F01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6E776-5A97-4497-9CC6-72A5DB8F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D4F-4351-4845-999D-BB9ED4EA2F01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6E776-5A97-4497-9CC6-72A5DB8F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D4F-4351-4845-999D-BB9ED4EA2F01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6E776-5A97-4497-9CC6-72A5DB8F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D4F-4351-4845-999D-BB9ED4EA2F01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6E776-5A97-4497-9CC6-72A5DB8F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D4F-4351-4845-999D-BB9ED4EA2F01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6E776-5A97-4497-9CC6-72A5DB8F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D4F-4351-4845-999D-BB9ED4EA2F01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6E776-5A97-4497-9CC6-72A5DB8F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D4F-4351-4845-999D-BB9ED4EA2F01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6E776-5A97-4497-9CC6-72A5DB8F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D4F-4351-4845-999D-BB9ED4EA2F01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6E776-5A97-4497-9CC6-72A5DB8F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D4F-4351-4845-999D-BB9ED4EA2F01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6E776-5A97-4497-9CC6-72A5DB8F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D4F-4351-4845-999D-BB9ED4EA2F01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6E776-5A97-4497-9CC6-72A5DB8F7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DD94D4F-4351-4845-999D-BB9ED4EA2F01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36E776-5A97-4497-9CC6-72A5DB8F7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14356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Изложение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8662" y="1714488"/>
            <a:ext cx="7429552" cy="16430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err="1" smtClean="0"/>
              <a:t>Пеликановый</a:t>
            </a:r>
            <a:r>
              <a:rPr lang="ru-RU" sz="4000" dirty="0" smtClean="0"/>
              <a:t> пассажир</a:t>
            </a:r>
            <a:endParaRPr lang="ru-RU" sz="4000" dirty="0"/>
          </a:p>
        </p:txBody>
      </p:sp>
      <p:pic>
        <p:nvPicPr>
          <p:cNvPr id="7" name="Рисунок 6" descr="0_645a_f5d08f34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571744"/>
            <a:ext cx="4071934" cy="30539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2920" y="530352"/>
            <a:ext cx="8212484" cy="11126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Друзья живут в </a:t>
            </a:r>
            <a:r>
              <a:rPr lang="ru-RU" sz="3200" dirty="0" smtClean="0"/>
              <a:t>заповеднике.</a:t>
            </a:r>
            <a:endParaRPr lang="ru-RU" sz="3200" dirty="0"/>
          </a:p>
        </p:txBody>
      </p:sp>
      <p:pic>
        <p:nvPicPr>
          <p:cNvPr id="11" name="Рисунок 10" descr="0007-003-Imja-prilagatelno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85860"/>
            <a:ext cx="3954724" cy="2632716"/>
          </a:xfrm>
          <a:prstGeom prst="rect">
            <a:avLst/>
          </a:prstGeom>
        </p:spPr>
      </p:pic>
      <p:pic>
        <p:nvPicPr>
          <p:cNvPr id="12" name="Рисунок 11" descr="e8aead428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428868"/>
            <a:ext cx="5024446" cy="37683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212484" cy="10412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Огромный пеликан и маленький </a:t>
            </a:r>
            <a:r>
              <a:rPr lang="ru-RU" dirty="0" smtClean="0"/>
              <a:t>котёнок.</a:t>
            </a:r>
            <a:endParaRPr lang="ru-RU" dirty="0"/>
          </a:p>
        </p:txBody>
      </p:sp>
      <p:pic>
        <p:nvPicPr>
          <p:cNvPr id="4" name="Рисунок 3" descr="Pelik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071546"/>
            <a:ext cx="3681273" cy="5431735"/>
          </a:xfrm>
          <a:prstGeom prst="rect">
            <a:avLst/>
          </a:prstGeom>
        </p:spPr>
      </p:pic>
      <p:pic>
        <p:nvPicPr>
          <p:cNvPr id="6" name="Рисунок 5" descr="1967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357430"/>
            <a:ext cx="3921571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571480"/>
            <a:ext cx="4143404" cy="31432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Обычно они встречаются после рыбной ловли. Пока пеликан ловит рыбу, котёнок сидит на </a:t>
            </a:r>
            <a:r>
              <a:rPr lang="ru-RU" dirty="0" smtClean="0"/>
              <a:t>берегу.</a:t>
            </a:r>
            <a:endParaRPr lang="ru-RU" dirty="0"/>
          </a:p>
        </p:txBody>
      </p:sp>
      <p:pic>
        <p:nvPicPr>
          <p:cNvPr id="8" name="Рисунок 7" descr="kotenok_v_trave_2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429000"/>
            <a:ext cx="3657625" cy="2286016"/>
          </a:xfrm>
          <a:prstGeom prst="rect">
            <a:avLst/>
          </a:prstGeom>
        </p:spPr>
      </p:pic>
      <p:pic>
        <p:nvPicPr>
          <p:cNvPr id="10" name="Содержимое 9" descr="small_3211319903007609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10" y="714356"/>
            <a:ext cx="3910017" cy="292895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38" y="1142984"/>
            <a:ext cx="3931920" cy="438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Но вот птица с добычей выбралась на сушу. Раскрыла свой клюв и широко растянула мешок под ним. Тут же котёнок не теряется. Он быстро забирается в клюв и лакомится рыбкой.</a:t>
            </a:r>
            <a:endParaRPr lang="ru-RU" dirty="0"/>
          </a:p>
        </p:txBody>
      </p:sp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785926"/>
            <a:ext cx="3929090" cy="29468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2920" y="530352"/>
            <a:ext cx="8141046" cy="25414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Однажды к пеликану неожиданно подошёл  человек. В это время котёнок сидел у птицы в клюве. Пеликан затолкал котёнка в мешок о взмыл в </a:t>
            </a:r>
            <a:r>
              <a:rPr lang="ru-RU" dirty="0" smtClean="0"/>
              <a:t>воздух.</a:t>
            </a:r>
            <a:endParaRPr lang="ru-RU" dirty="0"/>
          </a:p>
        </p:txBody>
      </p:sp>
      <p:pic>
        <p:nvPicPr>
          <p:cNvPr id="7" name="Рисунок 6" descr="duf9hkvau7jpxfl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357430"/>
            <a:ext cx="4898606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Птица сделала над озером круг  за кругом, пока человек не спрятался в кустах. Тогда птица </a:t>
            </a:r>
            <a:r>
              <a:rPr lang="ru-RU" dirty="0" smtClean="0"/>
              <a:t>опустилась </a:t>
            </a:r>
            <a:r>
              <a:rPr lang="ru-RU" dirty="0" smtClean="0"/>
              <a:t>и раскрыла  клюв. На землю важно вышел путешественник- котёнок.</a:t>
            </a:r>
            <a:endParaRPr lang="ru-RU" dirty="0"/>
          </a:p>
        </p:txBody>
      </p:sp>
      <p:pic>
        <p:nvPicPr>
          <p:cNvPr id="4" name="Рисунок 3" descr="Pelecanus onocrotalus Walvis_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000372"/>
            <a:ext cx="4115632" cy="3086723"/>
          </a:xfrm>
          <a:prstGeom prst="rect">
            <a:avLst/>
          </a:prstGeom>
        </p:spPr>
      </p:pic>
      <p:pic>
        <p:nvPicPr>
          <p:cNvPr id="5" name="Рисунок 4" descr="0_1adb3_3ea2221e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429000"/>
            <a:ext cx="3429024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3283262" cy="2970086"/>
          </a:xfrm>
        </p:spPr>
        <p:txBody>
          <a:bodyPr>
            <a:normAutofit/>
          </a:bodyPr>
          <a:lstStyle/>
          <a:p>
            <a:r>
              <a:rPr lang="ru-RU" dirty="0" smtClean="0"/>
              <a:t>Творческое задание : придумай свой рассказ </a:t>
            </a:r>
            <a:endParaRPr lang="ru-RU" dirty="0"/>
          </a:p>
        </p:txBody>
      </p:sp>
      <p:pic>
        <p:nvPicPr>
          <p:cNvPr id="4" name="Рисунок 3" descr="281943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642918"/>
            <a:ext cx="4572032" cy="514353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</TotalTime>
  <Words>128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Изложение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Изложение </dc:title>
  <dc:creator>User</dc:creator>
  <cp:lastModifiedBy>User</cp:lastModifiedBy>
  <cp:revision>7</cp:revision>
  <dcterms:created xsi:type="dcterms:W3CDTF">2012-12-27T04:21:48Z</dcterms:created>
  <dcterms:modified xsi:type="dcterms:W3CDTF">2013-01-01T03:21:25Z</dcterms:modified>
</cp:coreProperties>
</file>