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77" r:id="rId25"/>
    <p:sldId id="283" r:id="rId26"/>
    <p:sldId id="273" r:id="rId27"/>
    <p:sldId id="25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04711E-7EFD-4C55-9CCE-17B128DA85F1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31397C-7EEA-45A5-8572-47CDA935E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647EC0-F1AE-4208-99FD-2317A8B709B3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AFC5A2-7546-4EB9-8068-07A5137C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E3236D-D408-479D-AD79-F3F36CA9D4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F30F5-D903-4EA0-BCE9-BE0409DBE726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583F-44F1-4A24-B4E4-344DA8E11E5F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4B9C-2078-4C46-B5D1-688E1E62B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0974-5118-4950-BE72-654D6B002E3A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B180-06A5-4A04-B878-A969CD53B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1975-817E-4747-9064-D313F2002FED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E5C3-38DC-4201-8266-1E59B6669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9BF6-6686-4A03-BC89-6CEBDCA97434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DF89-16FD-4935-A56C-1E00B8B2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ED0A-3D1B-4DE5-ABCC-F9F0126FFB01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E75D-40E7-4FC7-9E84-A32B8B691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440E-7AEC-4771-A15B-6D0C42EB52B3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4474-5F74-4731-8CA5-8238E569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BEF7-2ECB-460D-83DE-CF299D799A8A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0C80-AD9A-4B3B-A8EF-CDF97C472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F55F-46AB-43A5-AC0B-FAA0AE609E3B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0E9D-D042-476D-9646-6199AF5E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36CF-1621-4AAD-8F9C-144BACAD4F80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200F-8E64-4328-80D7-911615F10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CEA8-43A3-4259-A14D-2F3ABB61FE69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A07-045F-4E2F-8FE9-D751A2069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7E5C-D4BB-4805-A99D-AF03D8A6D6EB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8E62-2749-4C06-9D61-1B44085A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7200B-ECE5-4128-92A0-95C25C695ACD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045D3-13B9-4012-A3D8-030C2994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00108"/>
            <a:ext cx="842965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Беззащитный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водоём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950" y="3429000"/>
            <a:ext cx="825982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мудрец сказал: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«Наступит время, когда человечество будет готово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отдать все сокровища мира за глоток чистой воды».</a:t>
            </a: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2734" y="4786322"/>
            <a:ext cx="57494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приготовила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начальных классов МОУ СОШ №8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Комарова Н.К.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содействии  ученика 11 класса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Комарова Сергея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проектом работали ученики 4- «Б» класса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 loop="1"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1712" cy="5000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4456" y="928670"/>
            <a:ext cx="3855286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современном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сельском хозяйстве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применяется огромное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количество удобрений.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Смытая с полей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дождями, эта отрава 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наполняет водоёмы.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Главное зло – это соли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азотной кислоты,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НИТРАТЫ.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88"/>
            <a:ext cx="869802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Осевшие в прибрежных водах, они могут стать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серьёзной опасностью для здоровья людей.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9949" y="4572008"/>
            <a:ext cx="927394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Настоящим бичом мирового океана стали аварии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Нефтеналивных судов.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Учёные подсчитали, 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ежегодно в океан поступает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около 10 млн.тонн нефти.</a:t>
            </a:r>
          </a:p>
        </p:txBody>
      </p:sp>
    </p:spTree>
  </p:cSld>
  <p:clrMapOvr>
    <a:masterClrMapping/>
  </p:clrMapOvr>
  <p:transition spd="slow">
    <p:cut thruBlk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3000" y="571500"/>
            <a:ext cx="5857875" cy="15716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286000"/>
            <a:ext cx="32146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5" y="2286000"/>
            <a:ext cx="3357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3786188"/>
            <a:ext cx="3286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5" y="3786188"/>
            <a:ext cx="3357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38" y="5214938"/>
            <a:ext cx="3786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42918"/>
            <a:ext cx="544456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ОЧИСТКИ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МОРЕЙ ОТ НЕФТИ</a:t>
            </a:r>
          </a:p>
          <a:p>
            <a:pPr algn="ctr"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948" y="2428868"/>
            <a:ext cx="33784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САМОЛИКВИДАЦИЯ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285992"/>
            <a:ext cx="26000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ХИМИЧЕСКОЕ</a:t>
            </a:r>
          </a:p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РАССЕИВАНИЕ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3857628"/>
            <a:ext cx="20104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МЕТОД</a:t>
            </a:r>
          </a:p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ОСЕДАНИЯ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4000504"/>
            <a:ext cx="24997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ПОГЛОЩЕНИЕ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1043" y="5429264"/>
            <a:ext cx="24162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ОГРАЖДЕНИЕ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1678" y="214290"/>
            <a:ext cx="900381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САМОЛИКВИДАЦИЯ: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нефть разлита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далеко от берегов и пятно небольшое, лучше его не трогать.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Постепенно оно растворится в воде и частично выпарится.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25566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Химическое рассеивание: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существуют химические препараты для ликвидации пятен.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 впитывают нефть, другие стягивают её, уплотняют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небольшой площади в толстое пятно.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005" y="5857892"/>
            <a:ext cx="81072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Однако очищающие средства ликвидируют нефть, 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 загрязняют окружающую среду.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Айвазовский Среди вол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46427" y="0"/>
            <a:ext cx="929042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 оседания: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на нефтяное пятно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высыпать порошок мела, он впитывает в себя нефть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тонет, но нефть остаётся на дне и продолжает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отравлять флору и фауну.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471" y="1"/>
            <a:ext cx="9494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9" y="0"/>
            <a:ext cx="8816964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Ограждение: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нефтяное пятно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окружить плавающими заграждениями, оно 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будет расплываться. Их можно даже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медленно передвигать в удобное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ликвидации место.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3929066"/>
            <a:ext cx="507199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Экологические проблемы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Донского края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36075" y="214290"/>
            <a:ext cx="740792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часть экологических проблем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Ростовской области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связана с деятельностью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9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3" y="4643446"/>
            <a:ext cx="8001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Поверхностные воды на территории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Ростовской области имеют разный 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уровень загрязнённости.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441"/>
            <a:ext cx="9144000" cy="68840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887032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Экологические проблемы,</a:t>
            </a:r>
          </a:p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связанные с загрязнением</a:t>
            </a:r>
          </a:p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водоёмов.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899727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Экологические проблемы – ответная реакция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природы в виде естественных явлений на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антропогенные воздействия.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57760"/>
            <a:ext cx="91830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Воды рек Дон, Северский Донец,</a:t>
            </a:r>
          </a:p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Темерник, Сал, Западный Маныч</a:t>
            </a:r>
          </a:p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определены как очень загрязнённые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Рисунок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79"/>
            <a:ext cx="9144000" cy="6863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62" y="214290"/>
            <a:ext cx="845026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Основными загрязнителями являются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Водоканал (сточные воды)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промышленные предприятия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9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165" y="142852"/>
            <a:ext cx="752315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Большинство предприятий не имеют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локальных очистных сооружений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сбрасывают отходы в канализацию.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687901"/>
            <a:ext cx="8453532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формирование уровня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загрязнённости воды в реке Дон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оказывает влияние транзитный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перенос вредных и загрязняющих 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веществ.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2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7084567" cy="67403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 марта </a:t>
            </a: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защиты воды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Рисунок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95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130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1993 года отмечается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Международный День Защиты 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826" y="5143512"/>
            <a:ext cx="807394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всемирной конференции по защите воды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«Международная ассоциация водоснабжения»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внесла предложение ежегодно отмечать этот праздник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637" cy="6858000"/>
          </a:xfrm>
          <a:prstGeom prst="rect">
            <a:avLst/>
          </a:prstGeom>
          <a:noFill/>
        </p:spPr>
      </p:pic>
      <p:pic>
        <p:nvPicPr>
          <p:cNvPr id="30723" name="Рисунок 3" descr="рапан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31021">
            <a:off x="241300" y="4665663"/>
            <a:ext cx="2322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медуза корнерот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446">
            <a:off x="6619875" y="3830638"/>
            <a:ext cx="18494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 descr="афалин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18371">
            <a:off x="4846638" y="1808163"/>
            <a:ext cx="26527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6" descr="медуза аурелия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9527">
            <a:off x="3170238" y="4179888"/>
            <a:ext cx="25336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3754" y="214290"/>
            <a:ext cx="829419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же, если не мы, поможет </a:t>
            </a:r>
          </a:p>
          <a:p>
            <a:pPr algn="ctr"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этим беззащитным существам?!</a:t>
            </a:r>
          </a:p>
        </p:txBody>
      </p:sp>
      <p:pic>
        <p:nvPicPr>
          <p:cNvPr id="2051" name="Picture 3" descr="C:\Documents and Settings\Admin\Мои документы\Мои рисунки\Рисунок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92652">
            <a:off x="870117" y="2025762"/>
            <a:ext cx="2259362" cy="1802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Большое невольничье озер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Бережное отношение К воде – гарантия продолжения жизни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на земле</a:t>
            </a:r>
          </a:p>
        </p:txBody>
      </p:sp>
    </p:spTree>
  </p:cSld>
  <p:clrMapOvr>
    <a:masterClrMapping/>
  </p:clrMapOvr>
  <p:transition spd="slow">
    <p:dissolve/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419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630172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+mn-lt"/>
              </a:rPr>
              <a:t>Вода занимает 75%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+mn-lt"/>
              </a:rPr>
              <a:t>поверхности Земли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1548" y="5500702"/>
            <a:ext cx="7343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Но, к сожалению, Мировой океан постепенно становится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главным заложником технических «побед» человечества.  </a:t>
            </a:r>
          </a:p>
        </p:txBody>
      </p:sp>
    </p:spTree>
  </p:cSld>
  <p:clrMapOvr>
    <a:masterClrMapping/>
  </p:clrMapOvr>
  <p:transition spd="slow">
    <p:fade thruBlk="1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85938" y="642938"/>
            <a:ext cx="514350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785794"/>
            <a:ext cx="516551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загрязнения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Мирового океана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500313"/>
            <a:ext cx="3571875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2500313"/>
            <a:ext cx="3857625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50" y="4286250"/>
            <a:ext cx="3500438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3" y="4286250"/>
            <a:ext cx="3857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84927" y="2643182"/>
            <a:ext cx="365029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Человеческие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отходы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2643182"/>
            <a:ext cx="380971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Промышленные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643446"/>
            <a:ext cx="36433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Сельскохозяйственные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4714884"/>
            <a:ext cx="14387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Нефть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60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636"/>
            <a:ext cx="842012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данным всемирной организации «Объединённая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программа защиты окружающей среды» человечество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«производит» 20 миллиардов тонн отходов, и 85% из них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сбрасывается в водные бассейны.  </a:t>
            </a:r>
          </a:p>
        </p:txBody>
      </p:sp>
    </p:spTree>
  </p:cSld>
  <p:clrMapOvr>
    <a:masterClrMapping/>
  </p:clrMapOvr>
  <p:transition spd="slow">
    <p:cut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40102" y="285728"/>
            <a:ext cx="89269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Стыдно в этом признаться, но человечество давно уже Включило реки, моря и океаны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систему…канализации.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Сточные воды сливаются в акватории чаще всего даже Без предварительной очистки. </a:t>
            </a: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9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31" y="214290"/>
            <a:ext cx="70684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Сотни миллионов тонн цинка, свинца, меди,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мышьяка, кадмия, ртути сбрасывают в море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заводы и фабрики.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Более 10000 различных химических компонентов уже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найдено в морях и океанах. Океанские глубины всё чаще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становятся могильниками для радиоактивных отходов.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18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469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эти яды откладываются в тканях морских обитателей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714488"/>
            <a:ext cx="357341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одном килограмме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североморской трески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порой содержится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0,8 грамма ртути.</a:t>
            </a:r>
          </a:p>
        </p:txBody>
      </p:sp>
    </p:spTree>
  </p:cSld>
  <p:clrMapOvr>
    <a:masterClrMapping/>
  </p:clrMapOvr>
  <p:transition spd="slow">
    <p:cut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7260" y="714356"/>
            <a:ext cx="2954014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Прошли времена,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человек мог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полакомиться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рыбкой,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задумываясь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том,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выживет ли он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 этого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285" y="4429132"/>
            <a:ext cx="520931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объявление около химического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завода в Англии предупреждает,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рыбу, выловленную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окрестностях есть нельзя.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стали исключением и наши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водоёмы. </a:t>
            </a:r>
          </a:p>
        </p:txBody>
      </p:sp>
      <p:pic>
        <p:nvPicPr>
          <p:cNvPr id="1026" name="Picture 2" descr="C:\Documents and Settings\Admin\Мои документы\Мои рисунки\Рисунок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25204" cy="407194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Рисунок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4073909"/>
            <a:ext cx="3643306" cy="27840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634</Words>
  <Application>Microsoft Office PowerPoint</Application>
  <PresentationFormat>Экран (4:3)</PresentationFormat>
  <Paragraphs>150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2010-12-04T15:48:13Z</dcterms:created>
  <dcterms:modified xsi:type="dcterms:W3CDTF">2011-12-08T16:40:25Z</dcterms:modified>
</cp:coreProperties>
</file>