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0" d="100"/>
          <a:sy n="40" d="100"/>
        </p:scale>
        <p:origin x="-117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5ABE-6AE3-4AE1-9F91-A30845048C60}" type="datetimeFigureOut">
              <a:rPr lang="ru-RU" smtClean="0"/>
              <a:t>01.01.2013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2A46E-0BC6-40CA-AFFB-B679B04E41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5ABE-6AE3-4AE1-9F91-A30845048C60}" type="datetimeFigureOut">
              <a:rPr lang="ru-RU" smtClean="0"/>
              <a:t>01.01.2013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2A46E-0BC6-40CA-AFFB-B679B04E41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5ABE-6AE3-4AE1-9F91-A30845048C60}" type="datetimeFigureOut">
              <a:rPr lang="ru-RU" smtClean="0"/>
              <a:t>01.01.2013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2A46E-0BC6-40CA-AFFB-B679B04E41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5ABE-6AE3-4AE1-9F91-A30845048C60}" type="datetimeFigureOut">
              <a:rPr lang="ru-RU" smtClean="0"/>
              <a:t>01.01.2013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2A46E-0BC6-40CA-AFFB-B679B04E41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5ABE-6AE3-4AE1-9F91-A30845048C60}" type="datetimeFigureOut">
              <a:rPr lang="ru-RU" smtClean="0"/>
              <a:t>01.01.2013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2A46E-0BC6-40CA-AFFB-B679B04E41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5ABE-6AE3-4AE1-9F91-A30845048C60}" type="datetimeFigureOut">
              <a:rPr lang="ru-RU" smtClean="0"/>
              <a:t>01.01.2013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2A46E-0BC6-40CA-AFFB-B679B04E41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5ABE-6AE3-4AE1-9F91-A30845048C60}" type="datetimeFigureOut">
              <a:rPr lang="ru-RU" smtClean="0"/>
              <a:t>01.01.2013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2A46E-0BC6-40CA-AFFB-B679B04E41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5ABE-6AE3-4AE1-9F91-A30845048C60}" type="datetimeFigureOut">
              <a:rPr lang="ru-RU" smtClean="0"/>
              <a:t>01.01.2013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2A46E-0BC6-40CA-AFFB-B679B04E41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5ABE-6AE3-4AE1-9F91-A30845048C60}" type="datetimeFigureOut">
              <a:rPr lang="ru-RU" smtClean="0"/>
              <a:t>01.01.2013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2A46E-0BC6-40CA-AFFB-B679B04E41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5ABE-6AE3-4AE1-9F91-A30845048C60}" type="datetimeFigureOut">
              <a:rPr lang="ru-RU" smtClean="0"/>
              <a:t>01.01.2013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2A46E-0BC6-40CA-AFFB-B679B04E41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5ABE-6AE3-4AE1-9F91-A30845048C60}" type="datetimeFigureOut">
              <a:rPr lang="ru-RU" smtClean="0"/>
              <a:t>01.01.2013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2A46E-0BC6-40CA-AFFB-B679B04E41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595ABE-6AE3-4AE1-9F91-A30845048C60}" type="datetimeFigureOut">
              <a:rPr lang="ru-RU" smtClean="0"/>
              <a:t>01.01.2013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2A46E-0BC6-40CA-AFFB-B679B04E41A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00430" y="5000636"/>
            <a:ext cx="5214974" cy="1500198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ru-RU" dirty="0" smtClean="0"/>
              <a:t>Выполнила</a:t>
            </a:r>
          </a:p>
          <a:p>
            <a:pPr algn="r"/>
            <a:r>
              <a:rPr lang="ru-RU" dirty="0"/>
              <a:t>у</a:t>
            </a:r>
            <a:r>
              <a:rPr lang="ru-RU" dirty="0" smtClean="0"/>
              <a:t>читель начальных классов</a:t>
            </a:r>
          </a:p>
          <a:p>
            <a:pPr algn="r"/>
            <a:r>
              <a:rPr lang="ru-RU" dirty="0" smtClean="0"/>
              <a:t>Павленова Н.М.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0035" y="1714488"/>
            <a:ext cx="828680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Таблица «Склонение </a:t>
            </a:r>
          </a:p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имён существительных»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8662" y="500043"/>
            <a:ext cx="74576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</a:rPr>
              <a:t>МБОУ «</a:t>
            </a:r>
            <a:r>
              <a:rPr lang="ru-RU" sz="3200" b="1" i="1" dirty="0" err="1" smtClean="0">
                <a:solidFill>
                  <a:schemeClr val="accent2">
                    <a:lumMod val="75000"/>
                  </a:schemeClr>
                </a:solidFill>
              </a:rPr>
              <a:t>Дульдургинская</a:t>
            </a:r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</a:rPr>
              <a:t> СОШ»</a:t>
            </a:r>
            <a:endParaRPr lang="ru-RU" sz="32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796908"/>
          </a:xfrm>
          <a:solidFill>
            <a:schemeClr val="tx2"/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Склонение имён существительных</a:t>
            </a:r>
            <a:endParaRPr lang="ru-RU" b="1" dirty="0">
              <a:solidFill>
                <a:srgbClr val="FFFF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57158" y="1600200"/>
          <a:ext cx="8329642" cy="4302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0396"/>
                <a:gridCol w="2928958"/>
                <a:gridCol w="2400288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l"/>
                      <a:endParaRPr lang="ru-RU" sz="2400" b="1" dirty="0" smtClean="0"/>
                    </a:p>
                    <a:p>
                      <a:pPr algn="l"/>
                      <a:r>
                        <a:rPr lang="ru-RU" sz="2400" b="1" dirty="0" smtClean="0"/>
                        <a:t>Женский</a:t>
                      </a:r>
                      <a:r>
                        <a:rPr lang="ru-RU" sz="2400" b="1" baseline="0" dirty="0" smtClean="0"/>
                        <a:t>  </a:t>
                      </a:r>
                      <a:r>
                        <a:rPr lang="ru-RU" sz="2400" b="1" dirty="0" smtClean="0"/>
                        <a:t>   Мужской</a:t>
                      </a:r>
                    </a:p>
                    <a:p>
                      <a:pPr algn="l"/>
                      <a:r>
                        <a:rPr lang="ru-RU" sz="2400" b="1" dirty="0" smtClean="0"/>
                        <a:t>род</a:t>
                      </a:r>
                      <a:r>
                        <a:rPr lang="ru-RU" sz="2400" b="1" baseline="0" dirty="0" smtClean="0"/>
                        <a:t>                </a:t>
                      </a:r>
                      <a:r>
                        <a:rPr lang="ru-RU" sz="2400" b="1" baseline="0" dirty="0" err="1" smtClean="0"/>
                        <a:t>род</a:t>
                      </a:r>
                      <a:endParaRPr lang="ru-RU" sz="2400" b="1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l"/>
                      <a:r>
                        <a:rPr lang="ru-RU" sz="2400" b="1" dirty="0" smtClean="0"/>
                        <a:t>Мужской</a:t>
                      </a:r>
                      <a:r>
                        <a:rPr lang="ru-RU" sz="2400" b="1" baseline="0" dirty="0" smtClean="0"/>
                        <a:t>   Средний</a:t>
                      </a:r>
                    </a:p>
                    <a:p>
                      <a:pPr algn="l"/>
                      <a:r>
                        <a:rPr lang="ru-RU" sz="2400" b="1" baseline="0" dirty="0" smtClean="0"/>
                        <a:t>род                    </a:t>
                      </a:r>
                      <a:r>
                        <a:rPr lang="ru-RU" sz="2400" b="1" baseline="0" dirty="0" err="1" smtClean="0"/>
                        <a:t>род</a:t>
                      </a:r>
                      <a:endParaRPr lang="ru-RU" sz="2400" b="1" dirty="0" smtClean="0"/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sz="2400" b="1" baseline="0" dirty="0" smtClean="0"/>
                        <a:t>         Женский</a:t>
                      </a:r>
                    </a:p>
                    <a:p>
                      <a:r>
                        <a:rPr lang="ru-RU" sz="2400" b="1" baseline="0" dirty="0" smtClean="0"/>
                        <a:t>             род</a:t>
                      </a:r>
                      <a:endParaRPr lang="ru-RU" sz="2400" b="1" dirty="0" smtClean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 descr="DSC01443.JPG"/>
          <p:cNvPicPr>
            <a:picLocks noChangeAspect="1"/>
          </p:cNvPicPr>
          <p:nvPr/>
        </p:nvPicPr>
        <p:blipFill>
          <a:blip r:embed="rId2" cstate="print"/>
          <a:srcRect l="23333" t="25926" r="62222" b="48889"/>
          <a:stretch>
            <a:fillRect/>
          </a:stretch>
        </p:blipFill>
        <p:spPr>
          <a:xfrm>
            <a:off x="571472" y="2214554"/>
            <a:ext cx="1092581" cy="1428760"/>
          </a:xfrm>
          <a:prstGeom prst="rect">
            <a:avLst/>
          </a:prstGeom>
        </p:spPr>
      </p:pic>
      <p:pic>
        <p:nvPicPr>
          <p:cNvPr id="6" name="Рисунок 5" descr="DSC01443.JPG"/>
          <p:cNvPicPr>
            <a:picLocks noChangeAspect="1"/>
          </p:cNvPicPr>
          <p:nvPr/>
        </p:nvPicPr>
        <p:blipFill>
          <a:blip r:embed="rId3" cstate="print"/>
          <a:srcRect l="23333" t="25926" r="62222" b="48889"/>
          <a:stretch>
            <a:fillRect/>
          </a:stretch>
        </p:blipFill>
        <p:spPr>
          <a:xfrm>
            <a:off x="7143768" y="2285992"/>
            <a:ext cx="928694" cy="1214446"/>
          </a:xfrm>
          <a:prstGeom prst="rect">
            <a:avLst/>
          </a:prstGeom>
        </p:spPr>
      </p:pic>
      <p:pic>
        <p:nvPicPr>
          <p:cNvPr id="7" name="Рисунок 6" descr="DSC01443.JPG"/>
          <p:cNvPicPr>
            <a:picLocks noChangeAspect="1"/>
          </p:cNvPicPr>
          <p:nvPr/>
        </p:nvPicPr>
        <p:blipFill>
          <a:blip r:embed="rId4" cstate="print"/>
          <a:srcRect l="89844" t="27083" b="47917"/>
          <a:stretch>
            <a:fillRect/>
          </a:stretch>
        </p:blipFill>
        <p:spPr>
          <a:xfrm>
            <a:off x="2071670" y="2214554"/>
            <a:ext cx="773885" cy="1428760"/>
          </a:xfrm>
          <a:prstGeom prst="rect">
            <a:avLst/>
          </a:prstGeom>
        </p:spPr>
      </p:pic>
      <p:pic>
        <p:nvPicPr>
          <p:cNvPr id="8" name="Рисунок 7" descr="DSC01443.JPG"/>
          <p:cNvPicPr>
            <a:picLocks noChangeAspect="1"/>
          </p:cNvPicPr>
          <p:nvPr/>
        </p:nvPicPr>
        <p:blipFill>
          <a:blip r:embed="rId5" cstate="print"/>
          <a:srcRect l="89844" t="27083" b="47917"/>
          <a:stretch>
            <a:fillRect/>
          </a:stretch>
        </p:blipFill>
        <p:spPr>
          <a:xfrm>
            <a:off x="3643306" y="2214554"/>
            <a:ext cx="735191" cy="1357322"/>
          </a:xfrm>
          <a:prstGeom prst="rect">
            <a:avLst/>
          </a:prstGeom>
        </p:spPr>
      </p:pic>
      <p:sp>
        <p:nvSpPr>
          <p:cNvPr id="9" name="Овальная выноска 8"/>
          <p:cNvSpPr/>
          <p:nvPr/>
        </p:nvSpPr>
        <p:spPr>
          <a:xfrm>
            <a:off x="4929190" y="2285992"/>
            <a:ext cx="1143008" cy="100013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Ср род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42910" y="4857760"/>
            <a:ext cx="914400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>-а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358082" y="4857760"/>
            <a:ext cx="857256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err="1" smtClean="0">
                <a:solidFill>
                  <a:srgbClr val="FF0000"/>
                </a:solidFill>
              </a:rPr>
              <a:t>ь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357554" y="4929198"/>
            <a:ext cx="914400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572132" y="4929198"/>
            <a:ext cx="914400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>-е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500562" y="4929198"/>
            <a:ext cx="857256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>-</a:t>
            </a:r>
            <a:r>
              <a:rPr lang="ru-RU" sz="6000" dirty="0" smtClean="0">
                <a:solidFill>
                  <a:srgbClr val="FF0000"/>
                </a:solidFill>
              </a:rPr>
              <a:t>о</a:t>
            </a: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000232" y="4857760"/>
            <a:ext cx="914400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>-я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71473" y="857232"/>
            <a:ext cx="250032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 </a:t>
            </a:r>
            <a:r>
              <a:rPr lang="ru-RU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скл</a:t>
            </a:r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428992" y="857232"/>
            <a:ext cx="250033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 </a:t>
            </a:r>
            <a:r>
              <a:rPr lang="ru-RU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скл</a:t>
            </a:r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286512" y="928670"/>
            <a:ext cx="242889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 </a:t>
            </a:r>
            <a:r>
              <a:rPr lang="ru-RU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скл</a:t>
            </a:r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53</Words>
  <Application>Microsoft Office PowerPoint</Application>
  <PresentationFormat>Экран (4:3)</PresentationFormat>
  <Paragraphs>43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Слайд 1</vt:lpstr>
      <vt:lpstr>Склонение имён существительных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4</cp:revision>
  <dcterms:created xsi:type="dcterms:W3CDTF">2013-01-01T03:28:38Z</dcterms:created>
  <dcterms:modified xsi:type="dcterms:W3CDTF">2013-01-01T04:08:07Z</dcterms:modified>
</cp:coreProperties>
</file>