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85C3239-A0F6-43F8-8636-AEE0F22CBB66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DB6AB8-1FB2-4116-892D-B386C27224F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Русский язык в 3 классе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0078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Тема урока: «Слова с непроизносимыми согласными»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Автор: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Буракова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Евгения Александровна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СОШ № 25 г. Шахты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D:\Картинки\картинки\предметы\office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3000396" cy="19717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Структура УМП: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Методическое описание проекта;</a:t>
            </a:r>
          </a:p>
          <a:p>
            <a:r>
              <a:rPr lang="ru-RU" dirty="0" smtClean="0"/>
              <a:t>Содержание урока;</a:t>
            </a:r>
          </a:p>
          <a:p>
            <a:r>
              <a:rPr lang="ru-RU" dirty="0" smtClean="0"/>
              <a:t>Дополнительный дидактический материал;(карточки для работы в группах).</a:t>
            </a:r>
          </a:p>
          <a:p>
            <a:r>
              <a:rPr lang="ru-RU" dirty="0" smtClean="0"/>
              <a:t>Презентация.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Дидактическая цель: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Создать условия для развития продуктивного мышления в которых учащийся сможет наблюдать над словами с непроизносимой согласной, выявлять способ проверки этих слов.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Методические задачи: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умение видеть данную орфограмму в словах;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формировать у учащихся учебно-организационные умения: определять цель, планировать, контролировать свою деятельность;</a:t>
            </a:r>
          </a:p>
          <a:p>
            <a:pPr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воспитывать внимательное отношение к слову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Форма проведения: урок.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Оборудование: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карточки со словами для наблюдения;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карточки с текстом и тестом; 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алгоритм проверки непроизносимых согласных;</a:t>
            </a:r>
          </a:p>
          <a:p>
            <a:pPr>
              <a:buFont typeface="Wingdings" pitchFamily="2" charset="2"/>
              <a:buChar char="Ø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презентация.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Гипотеза проекта: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я буду применять ИКТ на данном уроке, то это позволит более эффективно воздействовать на коммуникативные, рефлекторные и познавательные учебные действия учащихся.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Структура урока: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u="sng" dirty="0" smtClean="0"/>
              <a:t>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I. Психологический настрой: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Выявление основных учебных умений которые помогут на уроке.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II. Ввод в тему: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  постановка проблемного вопроса;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  наблюдение за словами с непроизносимыми согласными;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-  выявление согласных которые не произносятся, а пишутся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III. Каллиграфическая минутка: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-  нахождение лишних букв по написанию;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-  постановка проблемного вопроса.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14356"/>
            <a:ext cx="7498080" cy="5534044"/>
          </a:xfrm>
        </p:spPr>
        <p:txBody>
          <a:bodyPr/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IV. Тема и целеполагание: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определение учащимися темы урока;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постановка вопросов «Я знаю, я не знаю»;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проблемный вопрос.</a:t>
            </a:r>
          </a:p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V. Выявление способа проверки: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подбор к словам проверочных (однокоренных) слов;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определение сильной и слабой позиций у слов с непроизносимой согласной;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-  сравнение вывода учащихся с выводом в учебнике (микроитог).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785794"/>
            <a:ext cx="7498080" cy="5462606"/>
          </a:xfrm>
        </p:spPr>
        <p:txBody>
          <a:bodyPr/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VI. Составление алгоритма проверки непроизносимых согласных.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  - работа в группах;</a:t>
            </a:r>
          </a:p>
          <a:p>
            <a:pPr>
              <a:buNone/>
            </a:pPr>
            <a:r>
              <a:rPr lang="ru-RU" dirty="0" smtClean="0"/>
              <a:t>   -  повторение правил работы в группах;</a:t>
            </a:r>
          </a:p>
          <a:p>
            <a:pPr>
              <a:buNone/>
            </a:pPr>
            <a:r>
              <a:rPr lang="ru-RU" dirty="0" smtClean="0"/>
              <a:t>   - обсуждение алгоритмов и приход к единому;</a:t>
            </a:r>
          </a:p>
          <a:p>
            <a:pPr>
              <a:buNone/>
            </a:pPr>
            <a:r>
              <a:rPr lang="ru-RU" dirty="0" smtClean="0"/>
              <a:t>   - постановка проблемного вопроса.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/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VII. Закрепление: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Работа с текстом.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Работа со словарным словом.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Работа в парах с остальными словами.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VIII. Итог урока.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Самооценка учащихся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Рефлексия.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383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Русский язык в 3 классе</vt:lpstr>
      <vt:lpstr>Дидактическая цель:</vt:lpstr>
      <vt:lpstr>Методические задачи:</vt:lpstr>
      <vt:lpstr>Форма проведения: урок.</vt:lpstr>
      <vt:lpstr>Гипотеза проекта:</vt:lpstr>
      <vt:lpstr>Структура урока:</vt:lpstr>
      <vt:lpstr>  </vt:lpstr>
      <vt:lpstr>    </vt:lpstr>
      <vt:lpstr>  </vt:lpstr>
      <vt:lpstr>Структура УМП: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в 3 классе</dc:title>
  <dc:creator>ЕВГЕНИЯ</dc:creator>
  <cp:lastModifiedBy>ЕВГЕНИЯ</cp:lastModifiedBy>
  <cp:revision>7</cp:revision>
  <dcterms:created xsi:type="dcterms:W3CDTF">2012-11-09T13:31:30Z</dcterms:created>
  <dcterms:modified xsi:type="dcterms:W3CDTF">2012-12-01T14:17:08Z</dcterms:modified>
</cp:coreProperties>
</file>