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  <p:sldId id="258" r:id="rId10"/>
    <p:sldId id="270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B12-E7F9-4C46-AE62-DCFD03C3E9ED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CF0B12-E7F9-4C46-AE62-DCFD03C3E9ED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1636D9-1F58-4EAF-9FFB-28DCB129BC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«Слова </a:t>
            </a:r>
            <a:r>
              <a:rPr lang="ru-RU" b="1" dirty="0"/>
              <a:t>с непроизносимыми </a:t>
            </a:r>
            <a:r>
              <a:rPr lang="ru-RU" b="1" dirty="0" smtClean="0"/>
              <a:t>согласными»</a:t>
            </a:r>
            <a:br>
              <a:rPr lang="ru-RU" b="1" dirty="0" smtClean="0"/>
            </a:br>
            <a:r>
              <a:rPr lang="ru-RU" b="1" dirty="0" smtClean="0"/>
              <a:t>3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Составила: </a:t>
            </a:r>
            <a:r>
              <a:rPr lang="ru-RU" dirty="0" err="1" smtClean="0"/>
              <a:t>Буракова</a:t>
            </a:r>
            <a:r>
              <a:rPr lang="ru-RU" dirty="0" smtClean="0"/>
              <a:t> Е. А.</a:t>
            </a:r>
            <a:endParaRPr lang="ru-RU" dirty="0" smtClean="0"/>
          </a:p>
          <a:p>
            <a:r>
              <a:rPr lang="ru-RU" dirty="0" smtClean="0"/>
              <a:t>Учитель </a:t>
            </a:r>
            <a:r>
              <a:rPr lang="ru-RU" dirty="0" err="1" smtClean="0"/>
              <a:t>нач</a:t>
            </a:r>
            <a:r>
              <a:rPr lang="ru-RU" dirty="0" smtClean="0"/>
              <a:t>. классов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D:\Картинки\картинки\люди\мультяшки\human2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0774" y="2122487"/>
            <a:ext cx="3824299" cy="382429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/>
              <a:t/>
            </a:r>
            <a:br>
              <a:rPr lang="ru-RU" sz="9600" dirty="0"/>
            </a:br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ru-RU" sz="7200" b="1" dirty="0" smtClean="0"/>
              <a:t>Непроизносимые согласные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D:\Картинки\картинки\люди\школьники\1191269027_c41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857496"/>
            <a:ext cx="3076575" cy="3810000"/>
          </a:xfrm>
          <a:prstGeom prst="rect">
            <a:avLst/>
          </a:prstGeom>
          <a:noFill/>
        </p:spPr>
      </p:pic>
      <p:pic>
        <p:nvPicPr>
          <p:cNvPr id="7171" name="Picture 3" descr="D:\Работа\ДОКУМЕНТИКИ\МАТЕРИАЛЫ\Буквы и обучение грамоте, русскому языку\анимац буквы\d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" y="550863"/>
            <a:ext cx="876300" cy="952500"/>
          </a:xfrm>
          <a:prstGeom prst="rect">
            <a:avLst/>
          </a:prstGeom>
          <a:noFill/>
        </p:spPr>
      </p:pic>
      <p:pic>
        <p:nvPicPr>
          <p:cNvPr id="7172" name="Picture 4" descr="D:\Работа\ДОКУМЕНТИКИ\МАТЕРИАЛЫ\Буквы и обучение грамоте, русскому языку\анимац буквы\c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875" y="4208463"/>
            <a:ext cx="809625" cy="952500"/>
          </a:xfrm>
          <a:prstGeom prst="rect">
            <a:avLst/>
          </a:prstGeom>
          <a:noFill/>
        </p:spPr>
      </p:pic>
      <p:pic>
        <p:nvPicPr>
          <p:cNvPr id="7173" name="Picture 5" descr="D:\Работа\ДОКУМЕНТИКИ\МАТЕРИАЛЫ\Буквы и обучение грамоте, русскому языку\анимац буквы\h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5000636"/>
            <a:ext cx="876300" cy="952500"/>
          </a:xfrm>
          <a:prstGeom prst="rect">
            <a:avLst/>
          </a:prstGeom>
          <a:noFill/>
        </p:spPr>
      </p:pic>
      <p:pic>
        <p:nvPicPr>
          <p:cNvPr id="7174" name="Picture 6" descr="D:\Работа\ДОКУМЕНТИКИ\МАТЕРИАЛЫ\Буквы и обучение грамоте, русскому языку\анимац буквы\k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35850" y="354013"/>
            <a:ext cx="714375" cy="952500"/>
          </a:xfrm>
          <a:prstGeom prst="rect">
            <a:avLst/>
          </a:prstGeom>
          <a:noFill/>
        </p:spPr>
      </p:pic>
      <p:pic>
        <p:nvPicPr>
          <p:cNvPr id="7175" name="Picture 7" descr="D:\Работа\ДОКУМЕНТИКИ\МАТЕРИАЛЫ\Буквы и обучение грамоте, русскому языку\анимац буквы\d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81475" y="423863"/>
            <a:ext cx="809625" cy="9525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теме!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Что я знаю</a:t>
            </a:r>
          </a:p>
          <a:p>
            <a:r>
              <a:rPr lang="ru-RU" sz="8000" dirty="0" smtClean="0"/>
              <a:t>Что я не знаю</a:t>
            </a:r>
            <a:endParaRPr lang="ru-RU" sz="8000" dirty="0"/>
          </a:p>
        </p:txBody>
      </p:sp>
      <p:pic>
        <p:nvPicPr>
          <p:cNvPr id="8196" name="Picture 4" descr="D:\Картинки\картинки\животные\Мультяшки\disney00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643314"/>
            <a:ext cx="2981862" cy="2892430"/>
          </a:xfrm>
          <a:prstGeom prst="rect">
            <a:avLst/>
          </a:prstGeom>
          <a:noFill/>
        </p:spPr>
      </p:pic>
      <p:pic>
        <p:nvPicPr>
          <p:cNvPr id="8197" name="Picture 5" descr="D:\Картинки\картинки\животные\Мультяшки\leopard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14290"/>
            <a:ext cx="3359584" cy="222249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1. Произношу слово.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. Есть ли опасное место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/>
              <a:t>. Если есть, то подбираю однокоренное слово, в котором все звуки произносятся чётко.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/>
              <a:t>. Сравниваю слова.</a:t>
            </a:r>
          </a:p>
          <a:p>
            <a:pPr>
              <a:buNone/>
            </a:pPr>
            <a:r>
              <a:rPr lang="ru-RU" dirty="0" smtClean="0"/>
              <a:t>5</a:t>
            </a:r>
            <a:r>
              <a:rPr lang="ru-RU" dirty="0"/>
              <a:t>. Пишу слово.</a:t>
            </a:r>
          </a:p>
          <a:p>
            <a:pPr>
              <a:buNone/>
            </a:pPr>
            <a:r>
              <a:rPr lang="ru-RU" dirty="0" smtClean="0"/>
              <a:t>6</a:t>
            </a:r>
            <a:r>
              <a:rPr lang="ru-RU" dirty="0"/>
              <a:t>. Контролирую. </a:t>
            </a:r>
          </a:p>
        </p:txBody>
      </p:sp>
      <p:pic>
        <p:nvPicPr>
          <p:cNvPr id="9219" name="Picture 3" descr="D:\Картинки\картинки\животные\Мышки\mous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0"/>
            <a:ext cx="1868512" cy="2879908"/>
          </a:xfrm>
          <a:prstGeom prst="rect">
            <a:avLst/>
          </a:prstGeom>
          <a:noFill/>
        </p:spPr>
      </p:pic>
      <p:pic>
        <p:nvPicPr>
          <p:cNvPr id="9220" name="Picture 4" descr="D:\Картинки\картинки\животные\Мышки\mouse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786190"/>
            <a:ext cx="2362221" cy="2362221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u="sng" dirty="0" smtClean="0"/>
              <a:t>Самооценка</a:t>
            </a:r>
            <a:endParaRPr lang="ru-RU" sz="66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6804025" y="5013325"/>
            <a:ext cx="1582738" cy="158432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9900"/>
              </a:solidFill>
              <a:latin typeface="Garamond" pitchFamily="18" charset="0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6659563" y="1196975"/>
            <a:ext cx="1582737" cy="15843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6732588" y="2997200"/>
            <a:ext cx="1582737" cy="15843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000364" y="1785926"/>
            <a:ext cx="27352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/>
              <a:t>Не получается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928926" y="3571876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/>
              <a:t>Сомневаюсь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357554" y="5643578"/>
            <a:ext cx="2376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dirty="0"/>
              <a:t>Отлично</a:t>
            </a:r>
          </a:p>
        </p:txBody>
      </p:sp>
      <p:pic>
        <p:nvPicPr>
          <p:cNvPr id="10242" name="Picture 2" descr="D:\Картинки\картинки\предметы\traffic ligh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96692"/>
            <a:ext cx="1428760" cy="4823089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/>
              <a:t>Молодцы!</a:t>
            </a:r>
          </a:p>
          <a:p>
            <a:pPr algn="ctr">
              <a:buNone/>
            </a:pPr>
            <a:endParaRPr lang="ru-RU" sz="9600" b="1" dirty="0"/>
          </a:p>
        </p:txBody>
      </p:sp>
      <p:pic>
        <p:nvPicPr>
          <p:cNvPr id="11266" name="Picture 2" descr="D:\Картинки\картинки\животные\Мультяшки\Целую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3646488"/>
            <a:ext cx="3443299" cy="2653034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«Слова с </a:t>
            </a:r>
            <a:r>
              <a:rPr lang="ru-RU" sz="9600" dirty="0" smtClean="0">
                <a:solidFill>
                  <a:srgbClr val="FF0000"/>
                </a:solidFill>
              </a:rPr>
              <a:t>… </a:t>
            </a:r>
            <a:r>
              <a:rPr lang="ru-RU" sz="9600" dirty="0" smtClean="0"/>
              <a:t>согласными»</a:t>
            </a:r>
            <a:endParaRPr lang="ru-RU" sz="9600" dirty="0"/>
          </a:p>
        </p:txBody>
      </p:sp>
      <p:pic>
        <p:nvPicPr>
          <p:cNvPr id="1026" name="Picture 2" descr="D:\Картинки\картинки\предметы\ЗНАКИ\questio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8350" y="285728"/>
            <a:ext cx="1586677" cy="2074885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ПРОБЛЕМА!!!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Картинки\картинки\предметы\ЗНАКИ\question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1" y="1571612"/>
            <a:ext cx="4697448" cy="46974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dirty="0"/>
              <a:t>ЗДРАВ</a:t>
            </a:r>
            <a:r>
              <a:rPr lang="ru-RU" sz="8800" b="1" dirty="0">
                <a:solidFill>
                  <a:srgbClr val="FF0000"/>
                </a:solidFill>
              </a:rPr>
              <a:t>СТ</a:t>
            </a:r>
            <a:r>
              <a:rPr lang="ru-RU" sz="8800" b="1" dirty="0"/>
              <a:t>ВУЙТЕ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D:\Картинки\картинки\предметы\ручки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7182795" cy="27425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/>
              <a:t>СО</a:t>
            </a:r>
            <a:r>
              <a:rPr lang="ru-RU" sz="9600" b="1" dirty="0">
                <a:solidFill>
                  <a:srgbClr val="FF0000"/>
                </a:solidFill>
              </a:rPr>
              <a:t>ЛН</a:t>
            </a:r>
            <a:r>
              <a:rPr lang="ru-RU" sz="9600" b="1" dirty="0"/>
              <a:t>ЦЕ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D:\Картинки\картинки\животные\Мультяшки\Su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6215106" cy="5089958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/>
              <a:t>СЕР</a:t>
            </a:r>
            <a:r>
              <a:rPr lang="ru-RU" sz="9600" b="1" dirty="0">
                <a:solidFill>
                  <a:srgbClr val="FF0000"/>
                </a:solidFill>
              </a:rPr>
              <a:t>Д</a:t>
            </a:r>
            <a:r>
              <a:rPr lang="ru-RU" sz="9600" b="1" dirty="0"/>
              <a:t>ЦЕ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D:\Картинки\картинки\любовь\HEART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14488"/>
            <a:ext cx="5143536" cy="437200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/>
              <a:t>ГРУ</a:t>
            </a:r>
            <a:r>
              <a:rPr lang="ru-RU" sz="9600" b="1" dirty="0">
                <a:solidFill>
                  <a:srgbClr val="FF0000"/>
                </a:solidFill>
              </a:rPr>
              <a:t>СТ</a:t>
            </a:r>
            <a:r>
              <a:rPr lang="ru-RU" sz="9600" b="1" dirty="0"/>
              <a:t>НО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7" name="Picture 3" descr="D:\Картинки\картинки\люди\школьники\233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7429552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1"/>
                <a:gridCol w="2171701"/>
                <a:gridCol w="2171701"/>
                <a:gridCol w="217170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Р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К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О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П</a:t>
                      </a:r>
                      <a:endParaRPr lang="ru-RU" sz="60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В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Д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Т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Л</a:t>
                      </a:r>
                      <a:endParaRPr lang="ru-RU" sz="60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З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Ж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С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В</a:t>
                      </a:r>
                      <a:endParaRPr lang="ru-RU" sz="60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Л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Х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Ю</a:t>
                      </a:r>
                      <a:endParaRPr lang="ru-RU" sz="6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М</a:t>
                      </a:r>
                      <a:endParaRPr lang="ru-RU" sz="6000" dirty="0"/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Р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К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О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П</a:t>
                      </a:r>
                      <a:endParaRPr lang="ru-RU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В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Д</a:t>
                      </a:r>
                      <a:endParaRPr lang="ru-RU" sz="6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Т</a:t>
                      </a:r>
                      <a:endParaRPr lang="ru-RU" sz="6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Л</a:t>
                      </a:r>
                      <a:endParaRPr lang="ru-RU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З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Ж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С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В</a:t>
                      </a:r>
                      <a:endParaRPr lang="ru-RU" sz="6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Л</a:t>
                      </a:r>
                      <a:endParaRPr lang="ru-RU" sz="60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Х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Ю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М</a:t>
                      </a:r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</TotalTime>
  <Words>125</Words>
  <Application>Microsoft Office PowerPoint</Application>
  <PresentationFormat>Экран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«Слова с непроизносимыми согласными» 3 класс.</vt:lpstr>
      <vt:lpstr>Слайд 2</vt:lpstr>
      <vt:lpstr>ПРОБЛЕМА!!!</vt:lpstr>
      <vt:lpstr>ЗДРАВСТВУЙТЕ</vt:lpstr>
      <vt:lpstr>СОЛНЦЕ</vt:lpstr>
      <vt:lpstr>СЕРДЦЕ</vt:lpstr>
      <vt:lpstr>ГРУСТНО</vt:lpstr>
      <vt:lpstr>Слайд 8</vt:lpstr>
      <vt:lpstr>Слайд 9</vt:lpstr>
      <vt:lpstr>ФИЗМИНУТКА</vt:lpstr>
      <vt:lpstr>   Непроизносимые согласные</vt:lpstr>
      <vt:lpstr>Вопросы к теме!</vt:lpstr>
      <vt:lpstr>Алгоритм:</vt:lpstr>
      <vt:lpstr>Самооценка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«Слова с непроизносимыми согласными» 3 класс.</dc:title>
  <dc:creator>ЕВГЕНИЯ</dc:creator>
  <cp:lastModifiedBy>ЕВГЕНИЯ</cp:lastModifiedBy>
  <cp:revision>9</cp:revision>
  <dcterms:created xsi:type="dcterms:W3CDTF">2012-11-05T15:22:28Z</dcterms:created>
  <dcterms:modified xsi:type="dcterms:W3CDTF">2012-12-01T14:17:25Z</dcterms:modified>
</cp:coreProperties>
</file>