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2" r:id="rId3"/>
    <p:sldId id="258" r:id="rId4"/>
    <p:sldId id="259" r:id="rId5"/>
    <p:sldId id="260" r:id="rId6"/>
    <p:sldId id="261" r:id="rId7"/>
    <p:sldId id="266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308AEF-5957-471F-97FE-72F2B335219F}" type="datetimeFigureOut">
              <a:rPr lang="ru-RU" smtClean="0"/>
              <a:t>05.11.2011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7C17D39-5730-4DA8-A9D0-887C05DE68A0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Arial" pitchFamily="34" charset="0"/>
                <a:cs typeface="Arial" pitchFamily="34" charset="0"/>
              </a:rPr>
              <a:t>Подводный мир 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МАМИНА папка\картинки\krab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642918"/>
            <a:ext cx="7239050" cy="542928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АМИНА папка\картинки\осьминог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642918"/>
            <a:ext cx="8653166" cy="57721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АМИНА папка\картинки\кит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571500"/>
            <a:ext cx="8096280" cy="607221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АМИНА папка\картинки\черепах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8244" y="828674"/>
            <a:ext cx="8457160" cy="588230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АМИНА папка\картинки\рыба ангел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28604"/>
            <a:ext cx="8415465" cy="631159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АМИНА папка\картинки\морской конё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95250"/>
            <a:ext cx="5334000" cy="6667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D:\МАМИНА папка\картинки\рыба зебр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642918"/>
            <a:ext cx="8001056" cy="60007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D:\МАМИНА папка\картинки\рыба ёж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357167"/>
            <a:ext cx="7215238" cy="61793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22</TotalTime>
  <Words>2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Подводный мир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Подводный мир </dc:title>
  <dc:creator>1</dc:creator>
  <cp:lastModifiedBy>1</cp:lastModifiedBy>
  <cp:revision>3</cp:revision>
  <dcterms:created xsi:type="dcterms:W3CDTF">2011-11-05T08:52:31Z</dcterms:created>
  <dcterms:modified xsi:type="dcterms:W3CDTF">2011-11-05T09:14:45Z</dcterms:modified>
</cp:coreProperties>
</file>