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0" r:id="rId2"/>
    <p:sldId id="265" r:id="rId3"/>
    <p:sldId id="288" r:id="rId4"/>
    <p:sldId id="291" r:id="rId5"/>
    <p:sldId id="299" r:id="rId6"/>
    <p:sldId id="266" r:id="rId7"/>
    <p:sldId id="285" r:id="rId8"/>
    <p:sldId id="286" r:id="rId9"/>
    <p:sldId id="283" r:id="rId10"/>
    <p:sldId id="295" r:id="rId11"/>
    <p:sldId id="296" r:id="rId12"/>
    <p:sldId id="297" r:id="rId13"/>
    <p:sldId id="298" r:id="rId14"/>
    <p:sldId id="267" r:id="rId15"/>
    <p:sldId id="268" r:id="rId16"/>
    <p:sldId id="292" r:id="rId17"/>
    <p:sldId id="293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3" autoAdjust="0"/>
  </p:normalViewPr>
  <p:slideViewPr>
    <p:cSldViewPr>
      <p:cViewPr>
        <p:scale>
          <a:sx n="40" d="100"/>
          <a:sy n="40" d="100"/>
        </p:scale>
        <p:origin x="-1920" y="-66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3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E7E299D-3D85-416B-A567-E912C236DEF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9FAE5A6-7E29-4049-A03E-42236B25A6A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627063"/>
            <a:ext cx="2151063" cy="6464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3962" cy="6464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7FF"/>
            </a:gs>
            <a:gs pos="100000">
              <a:srgbClr val="00008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 rot="10800000">
            <a:off x="360" y="360"/>
            <a:ext cx="5218560" cy="101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97" h="2827">
                <a:moveTo>
                  <a:pt x="14497" y="-2827"/>
                </a:moveTo>
                <a:lnTo>
                  <a:pt x="14497" y="-4063"/>
                </a:lnTo>
                <a:lnTo>
                  <a:pt x="13791" y="-4458"/>
                </a:lnTo>
                <a:lnTo>
                  <a:pt x="13090" y="-4762"/>
                </a:lnTo>
                <a:lnTo>
                  <a:pt x="12340" y="-5024"/>
                </a:lnTo>
                <a:lnTo>
                  <a:pt x="11554" y="-5245"/>
                </a:lnTo>
                <a:lnTo>
                  <a:pt x="10730" y="-5420"/>
                </a:lnTo>
                <a:lnTo>
                  <a:pt x="9872" y="-5548"/>
                </a:lnTo>
                <a:lnTo>
                  <a:pt x="8987" y="-5628"/>
                </a:lnTo>
                <a:lnTo>
                  <a:pt x="8080" y="-5654"/>
                </a:lnTo>
                <a:lnTo>
                  <a:pt x="7168" y="-5628"/>
                </a:lnTo>
                <a:lnTo>
                  <a:pt x="6282" y="-5548"/>
                </a:lnTo>
                <a:lnTo>
                  <a:pt x="5425" y="-5420"/>
                </a:lnTo>
                <a:lnTo>
                  <a:pt x="4602" y="-5245"/>
                </a:lnTo>
                <a:lnTo>
                  <a:pt x="3813" y="-5024"/>
                </a:lnTo>
                <a:lnTo>
                  <a:pt x="3065" y="-4762"/>
                </a:lnTo>
                <a:lnTo>
                  <a:pt x="2361" y="-4458"/>
                </a:lnTo>
                <a:lnTo>
                  <a:pt x="1709" y="-4120"/>
                </a:lnTo>
                <a:lnTo>
                  <a:pt x="1105" y="-3747"/>
                </a:lnTo>
                <a:lnTo>
                  <a:pt x="557" y="-3340"/>
                </a:lnTo>
                <a:lnTo>
                  <a:pt x="68" y="-2905"/>
                </a:lnTo>
                <a:lnTo>
                  <a:pt x="0" y="-2827"/>
                </a:lnTo>
                <a:close/>
              </a:path>
            </a:pathLst>
          </a:cu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path path="circle">
              <a:fillToRect l="70000" t="50000" r="30000" b="50000"/>
            </a:path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1800"/>
            <a:ext cx="10080000" cy="2158200"/>
          </a:xfrm>
          <a:prstGeom prst="rect">
            <a:avLst/>
          </a:pr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lin ang="54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33480" y="6458760"/>
            <a:ext cx="5239080" cy="1100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554" h="3059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close/>
              </a:path>
            </a:pathLst>
          </a:custGeom>
          <a:gradFill>
            <a:gsLst>
              <a:gs pos="0">
                <a:srgbClr val="2300DC"/>
              </a:gs>
              <a:gs pos="100000">
                <a:srgbClr val="000080"/>
              </a:gs>
            </a:gsLst>
            <a:lin ang="162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740879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ea typeface="ＭＳ Ｐ明朝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ea typeface="ＭＳ Ｐ明朝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1120124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336456" y="467469"/>
            <a:ext cx="3240932" cy="24306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Развитие ловкости, меткости, координации движений.</a:t>
            </a:r>
            <a:endParaRPr lang="ru-RU" sz="3200" dirty="0"/>
          </a:p>
        </p:txBody>
      </p:sp>
      <p:pic>
        <p:nvPicPr>
          <p:cNvPr id="6" name="Содержимое 4" descr="231120124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45000" y="3332956"/>
            <a:ext cx="5635625" cy="422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69325" cy="162083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Игровое оборудование для развития дыхания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41220124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38321" y="2877947"/>
            <a:ext cx="6242304" cy="4681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220124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242304" cy="4681728"/>
          </a:xfrm>
          <a:prstGeom prst="rect">
            <a:avLst/>
          </a:prstGeom>
        </p:spPr>
      </p:pic>
      <p:pic>
        <p:nvPicPr>
          <p:cNvPr id="5" name="Рисунок 4" descr="171220124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92239" y="3293385"/>
            <a:ext cx="5688385" cy="42662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5400352" cy="9715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 душ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59557"/>
            <a:ext cx="5544368" cy="543602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Шелковистые ленты спускаются вниз, словно струи воды; их приятно трогать, перебирать в руках, сквозь них можно проходить, касаясь лицом. Разноцветные «струи» стимулируют тактильные ощущения, помогают восприятию пространства и своего тела в этом пространстве. За  «струями» лент  можно спрятаться от внешнего мира.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71220124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8897" y="1317371"/>
            <a:ext cx="4681728" cy="6242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080625" cy="169160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Оборудование для дыхательной гимнастики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30120134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8897" y="1763613"/>
            <a:ext cx="4681728" cy="579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30120134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75581"/>
            <a:ext cx="4175688" cy="3131766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3933"/>
            <a:ext cx="5184327" cy="157113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Развитие длительного, плавного и сильного выдоха, активизация мышц губ.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0" y="900000"/>
            <a:ext cx="5040360" cy="30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96096" y="899517"/>
            <a:ext cx="8569325" cy="16208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Подвижные игры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" y="4283075"/>
            <a:ext cx="5616376" cy="19319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Служат методом совершенствования уже освоенных детьми двигательных навыков, воспитания физических качеств.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220124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24287" y="3617422"/>
            <a:ext cx="5256337" cy="3942253"/>
          </a:xfrm>
          <a:prstGeom prst="rect">
            <a:avLst/>
          </a:prstGeom>
        </p:spPr>
      </p:pic>
      <p:pic>
        <p:nvPicPr>
          <p:cNvPr id="5" name="Рисунок 4" descr="171220124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6242304" cy="4681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12201244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896544" cy="3672408"/>
          </a:xfrm>
        </p:spPr>
      </p:pic>
      <p:pic>
        <p:nvPicPr>
          <p:cNvPr id="8" name="Содержимое 7" descr="1712201244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016111" y="3011289"/>
            <a:ext cx="6064514" cy="454838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5400352" y="4378312"/>
            <a:ext cx="4679648" cy="3235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816" y="323453"/>
            <a:ext cx="8783959" cy="127952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Массажная дорожка и массажный коврик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Данное оборудование используется для профилактики плоскостопия во время утренней гимнастики или гимнастики после сна.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4752280" y="1691605"/>
            <a:ext cx="3995592" cy="2657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1120124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10296692" cy="75596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048425" cy="1547589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Дорожка контрастная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403573"/>
            <a:ext cx="10080625" cy="381642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Используется  для профилактики плоскостопия, массажа стопы, тактильных ощущений, формирования связочного аппарата. Данную дорожку рекомендуется использовать с другими средствами для профилактики плоскостопия.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30120134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7824" y="4571925"/>
            <a:ext cx="9432801" cy="2987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69325" cy="162083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«Кочки» с различными наполнителями (камушки, пробки от бутылок, пуговицы)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203773"/>
            <a:ext cx="4464248" cy="435590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Используются для профилактики плоскостопия во время утренней гимнастики или гимнастики после сна.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30120134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4248" y="3059757"/>
            <a:ext cx="5616377" cy="44999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3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36718" y="2951745"/>
            <a:ext cx="6143907" cy="46079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032" y="301625"/>
            <a:ext cx="4680520" cy="127952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Платочки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Служат дополнительным оборудованием для  профилактики плоскостопия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3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0079567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Мелкие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игрушки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301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41763" y="1414065"/>
            <a:ext cx="5635625" cy="42267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Использование мелких игрушек позволяет успешно вести работу по профилактике плоскостопия в свободной деятельности.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83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lspa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199</Words>
  <Application>Microsoft Office PowerPoint</Application>
  <PresentationFormat>Произвольный</PresentationFormat>
  <Paragraphs>18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coolspace</vt:lpstr>
      <vt:lpstr>Слайд 1</vt:lpstr>
      <vt:lpstr>Массажная дорожка и массажный коврик</vt:lpstr>
      <vt:lpstr>Слайд 3</vt:lpstr>
      <vt:lpstr>Дорожка контрастная</vt:lpstr>
      <vt:lpstr>«Кочки» с различными наполнителями (камушки, пробки от бутылок, пуговицы)</vt:lpstr>
      <vt:lpstr>Платочки</vt:lpstr>
      <vt:lpstr>Слайд 7</vt:lpstr>
      <vt:lpstr>Мелкие игрушки</vt:lpstr>
      <vt:lpstr>Слайд 9</vt:lpstr>
      <vt:lpstr>Игровое оборудование для развития дыхания</vt:lpstr>
      <vt:lpstr>Слайд 11</vt:lpstr>
      <vt:lpstr>Сухой душ</vt:lpstr>
      <vt:lpstr>Оборудование для дыхательной гимнастики</vt:lpstr>
      <vt:lpstr>Подвижные игры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</dc:title>
  <dc:creator>Sveta</dc:creator>
  <cp:lastModifiedBy>NT Computer</cp:lastModifiedBy>
  <cp:revision>62</cp:revision>
  <dcterms:created xsi:type="dcterms:W3CDTF">2012-11-09T13:45:42Z</dcterms:created>
  <dcterms:modified xsi:type="dcterms:W3CDTF">2013-12-12T14:11:35Z</dcterms:modified>
</cp:coreProperties>
</file>