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9" r:id="rId3"/>
    <p:sldId id="280" r:id="rId4"/>
    <p:sldId id="281" r:id="rId5"/>
    <p:sldId id="282" r:id="rId6"/>
    <p:sldId id="272" r:id="rId7"/>
    <p:sldId id="258" r:id="rId8"/>
    <p:sldId id="287" r:id="rId9"/>
    <p:sldId id="262" r:id="rId10"/>
    <p:sldId id="274" r:id="rId11"/>
    <p:sldId id="264" r:id="rId12"/>
    <p:sldId id="275" r:id="rId13"/>
    <p:sldId id="276" r:id="rId14"/>
    <p:sldId id="277" r:id="rId15"/>
    <p:sldId id="259" r:id="rId16"/>
    <p:sldId id="273" r:id="rId17"/>
    <p:sldId id="260" r:id="rId18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53" autoAdjust="0"/>
  </p:normalViewPr>
  <p:slideViewPr>
    <p:cSldViewPr>
      <p:cViewPr>
        <p:scale>
          <a:sx n="40" d="100"/>
          <a:sy n="40" d="100"/>
        </p:scale>
        <p:origin x="-1920" y="-66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138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06FF2-EF85-4E41-A612-7D46A82C7A0B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FDA9FAA-8261-495C-95C3-97C168D2A9FC}">
      <dgm:prSet phldrT="[Текст]" custT="1"/>
      <dgm:spPr/>
      <dgm:t>
        <a:bodyPr/>
        <a:lstStyle/>
        <a:p>
          <a:pPr rtl="0"/>
          <a:r>
            <a:rPr lang="ru-RU" sz="2000" b="0" i="0" u="none" strike="noStrike" smtClean="0">
              <a:ln/>
              <a:latin typeface="Arial" pitchFamily="18"/>
              <a:ea typeface="Arial Unicode MS" pitchFamily="2"/>
              <a:cs typeface="Mangal" pitchFamily="2"/>
            </a:rPr>
            <a:t>Физкультурный уголок</a:t>
          </a:r>
          <a:endParaRPr lang="ru-RU" sz="2000" dirty="0"/>
        </a:p>
      </dgm:t>
    </dgm:pt>
    <dgm:pt modelId="{BC4D4D42-0266-4AA0-9871-61E28E7793D7}" type="parTrans" cxnId="{0CBBD627-EFA8-4BAC-BAF7-D9E19781694D}">
      <dgm:prSet/>
      <dgm:spPr/>
      <dgm:t>
        <a:bodyPr/>
        <a:lstStyle/>
        <a:p>
          <a:endParaRPr lang="ru-RU"/>
        </a:p>
      </dgm:t>
    </dgm:pt>
    <dgm:pt modelId="{0D3C15D9-05D0-418D-A808-5A5B1B5870C4}" type="sibTrans" cxnId="{0CBBD627-EFA8-4BAC-BAF7-D9E19781694D}">
      <dgm:prSet/>
      <dgm:spPr/>
      <dgm:t>
        <a:bodyPr/>
        <a:lstStyle/>
        <a:p>
          <a:endParaRPr lang="ru-RU"/>
        </a:p>
      </dgm:t>
    </dgm:pt>
    <dgm:pt modelId="{350D8823-7EDB-4D3A-AE35-58FA439FB831}">
      <dgm:prSet phldrT="[Текст]"/>
      <dgm:spPr/>
      <dgm:t>
        <a:bodyPr/>
        <a:lstStyle/>
        <a:p>
          <a:r>
            <a:rPr lang="ru-RU" b="0" i="0" u="none" strike="noStrike" dirty="0" smtClean="0">
              <a:ln/>
              <a:solidFill>
                <a:schemeClr val="tx1">
                  <a:lumMod val="95000"/>
                  <a:lumOff val="5000"/>
                </a:schemeClr>
              </a:solidFill>
              <a:latin typeface="Arial" pitchFamily="18"/>
              <a:ea typeface="Arial Unicode MS" pitchFamily="2"/>
              <a:cs typeface="Mangal" pitchFamily="2"/>
            </a:rPr>
            <a:t>Здоровье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BCBBE71-86F0-4A00-AE70-750B770F0358}" type="parTrans" cxnId="{B521EE39-FF46-4BD5-AE97-6DC7EA7A7977}">
      <dgm:prSet/>
      <dgm:spPr/>
      <dgm:t>
        <a:bodyPr/>
        <a:lstStyle/>
        <a:p>
          <a:endParaRPr lang="ru-RU"/>
        </a:p>
      </dgm:t>
    </dgm:pt>
    <dgm:pt modelId="{09B872DB-151F-401B-8B02-3D415B392605}" type="sibTrans" cxnId="{B521EE39-FF46-4BD5-AE97-6DC7EA7A7977}">
      <dgm:prSet/>
      <dgm:spPr/>
      <dgm:t>
        <a:bodyPr/>
        <a:lstStyle/>
        <a:p>
          <a:endParaRPr lang="ru-RU"/>
        </a:p>
      </dgm:t>
    </dgm:pt>
    <dgm:pt modelId="{E680CB20-3D14-4DA9-B8FB-9E66D80F5A22}">
      <dgm:prSet phldrT="[Текст]" phldr="1"/>
      <dgm:spPr/>
      <dgm:t>
        <a:bodyPr/>
        <a:lstStyle/>
        <a:p>
          <a:endParaRPr lang="ru-RU"/>
        </a:p>
      </dgm:t>
    </dgm:pt>
    <dgm:pt modelId="{32EA92B6-102B-4C12-A862-15525FA5F0CF}" type="parTrans" cxnId="{1AD2F3DE-50ED-4A7E-B2A6-414FB61A6FAE}">
      <dgm:prSet/>
      <dgm:spPr/>
      <dgm:t>
        <a:bodyPr/>
        <a:lstStyle/>
        <a:p>
          <a:endParaRPr lang="ru-RU"/>
        </a:p>
      </dgm:t>
    </dgm:pt>
    <dgm:pt modelId="{A6F56851-8A36-4286-AD9D-EEDA5CBBE351}" type="sibTrans" cxnId="{1AD2F3DE-50ED-4A7E-B2A6-414FB61A6FAE}">
      <dgm:prSet/>
      <dgm:spPr/>
      <dgm:t>
        <a:bodyPr/>
        <a:lstStyle/>
        <a:p>
          <a:endParaRPr lang="ru-RU"/>
        </a:p>
      </dgm:t>
    </dgm:pt>
    <dgm:pt modelId="{35457ECE-C253-4414-98A2-1A3907ECFE0A}">
      <dgm:prSet/>
      <dgm:spPr/>
      <dgm:t>
        <a:bodyPr/>
        <a:lstStyle/>
        <a:p>
          <a:endParaRPr lang="ru-RU"/>
        </a:p>
      </dgm:t>
    </dgm:pt>
    <dgm:pt modelId="{C6A1DA21-457F-49F6-B548-0E6161F72707}" type="parTrans" cxnId="{A1D57A46-73B2-4DC2-A0DF-4E2DAC324B58}">
      <dgm:prSet/>
      <dgm:spPr/>
      <dgm:t>
        <a:bodyPr/>
        <a:lstStyle/>
        <a:p>
          <a:endParaRPr lang="ru-RU"/>
        </a:p>
      </dgm:t>
    </dgm:pt>
    <dgm:pt modelId="{A4D60128-B50D-4BFB-A7F0-D9C423E0AB8B}" type="sibTrans" cxnId="{A1D57A46-73B2-4DC2-A0DF-4E2DAC324B58}">
      <dgm:prSet/>
      <dgm:spPr/>
      <dgm:t>
        <a:bodyPr/>
        <a:lstStyle/>
        <a:p>
          <a:endParaRPr lang="ru-RU"/>
        </a:p>
      </dgm:t>
    </dgm:pt>
    <dgm:pt modelId="{2542DF0B-01A9-446C-BEE5-5FEE1D86DAD8}">
      <dgm:prSet custT="1"/>
      <dgm:spPr/>
      <dgm:t>
        <a:bodyPr/>
        <a:lstStyle/>
        <a:p>
          <a:pPr rtl="0"/>
          <a:r>
            <a:rPr lang="ru-RU" sz="1400" b="0" i="0" u="none" strike="noStrike" dirty="0" smtClean="0">
              <a:ln/>
              <a:solidFill>
                <a:schemeClr val="tx1">
                  <a:lumMod val="95000"/>
                  <a:lumOff val="5000"/>
                </a:schemeClr>
              </a:solidFill>
              <a:latin typeface="Arial" pitchFamily="18"/>
              <a:ea typeface="Arial Unicode MS" pitchFamily="2"/>
              <a:cs typeface="Mangal" pitchFamily="2"/>
            </a:rPr>
            <a:t>Социализация</a:t>
          </a:r>
          <a:endParaRPr lang="ru-RU" sz="1400" b="0" i="0" u="none" strike="noStrike" dirty="0">
            <a:ln/>
            <a:solidFill>
              <a:schemeClr val="tx1">
                <a:lumMod val="95000"/>
                <a:lumOff val="5000"/>
              </a:schemeClr>
            </a:solidFill>
            <a:latin typeface="Arial" pitchFamily="18"/>
            <a:ea typeface="Arial Unicode MS" pitchFamily="2"/>
            <a:cs typeface="Mangal" pitchFamily="2"/>
          </a:endParaRPr>
        </a:p>
      </dgm:t>
    </dgm:pt>
    <dgm:pt modelId="{EF80BCB0-C932-4DDB-9F81-5BB391A7889E}" type="parTrans" cxnId="{0DB91427-C89C-4E88-9E22-0646EB23F6BE}">
      <dgm:prSet/>
      <dgm:spPr/>
      <dgm:t>
        <a:bodyPr/>
        <a:lstStyle/>
        <a:p>
          <a:endParaRPr lang="ru-RU"/>
        </a:p>
      </dgm:t>
    </dgm:pt>
    <dgm:pt modelId="{89E0AD93-AF41-452D-9779-2C360815A91D}" type="sibTrans" cxnId="{0DB91427-C89C-4E88-9E22-0646EB23F6BE}">
      <dgm:prSet/>
      <dgm:spPr/>
      <dgm:t>
        <a:bodyPr/>
        <a:lstStyle/>
        <a:p>
          <a:endParaRPr lang="ru-RU"/>
        </a:p>
      </dgm:t>
    </dgm:pt>
    <dgm:pt modelId="{814B1E91-71B2-4F36-9C45-EEA31311E1E4}">
      <dgm:prSet/>
      <dgm:spPr/>
      <dgm:t>
        <a:bodyPr/>
        <a:lstStyle/>
        <a:p>
          <a:r>
            <a:rPr lang="ru-RU" b="0" i="0" u="none" strike="noStrike" dirty="0" smtClean="0">
              <a:ln/>
              <a:solidFill>
                <a:schemeClr val="tx1">
                  <a:lumMod val="95000"/>
                  <a:lumOff val="5000"/>
                </a:schemeClr>
              </a:solidFill>
              <a:latin typeface="Arial" pitchFamily="18"/>
              <a:ea typeface="Arial Unicode MS" pitchFamily="2"/>
              <a:cs typeface="Mangal" pitchFamily="2"/>
            </a:rPr>
            <a:t>Безопасность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9BAC011-C1D3-4850-90A4-B5A94C10A0C0}" type="parTrans" cxnId="{EFB38902-7034-4021-97DD-1332F36F6183}">
      <dgm:prSet/>
      <dgm:spPr/>
      <dgm:t>
        <a:bodyPr/>
        <a:lstStyle/>
        <a:p>
          <a:endParaRPr lang="ru-RU"/>
        </a:p>
      </dgm:t>
    </dgm:pt>
    <dgm:pt modelId="{54B9F837-568D-4A5F-8910-2FF9FEBA787E}" type="sibTrans" cxnId="{EFB38902-7034-4021-97DD-1332F36F6183}">
      <dgm:prSet/>
      <dgm:spPr/>
      <dgm:t>
        <a:bodyPr/>
        <a:lstStyle/>
        <a:p>
          <a:endParaRPr lang="ru-RU"/>
        </a:p>
      </dgm:t>
    </dgm:pt>
    <dgm:pt modelId="{0245EC69-C663-419F-9A9A-19A064ACB918}">
      <dgm:prSet/>
      <dgm:spPr/>
      <dgm:t>
        <a:bodyPr/>
        <a:lstStyle/>
        <a:p>
          <a:r>
            <a:rPr lang="ru-RU" b="0" i="0" u="none" strike="noStrike" dirty="0" smtClean="0">
              <a:ln/>
              <a:solidFill>
                <a:schemeClr val="tx1">
                  <a:lumMod val="95000"/>
                  <a:lumOff val="5000"/>
                </a:schemeClr>
              </a:solidFill>
              <a:latin typeface="Arial" pitchFamily="18"/>
              <a:ea typeface="Arial Unicode MS" pitchFamily="2"/>
              <a:cs typeface="Mangal" pitchFamily="2"/>
            </a:rPr>
            <a:t>Коммуникация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8FCDEDA-228F-4211-A38D-4BAB8CA39A48}" type="parTrans" cxnId="{67E00BF2-46C3-4197-AFE5-E41F500A8583}">
      <dgm:prSet/>
      <dgm:spPr/>
      <dgm:t>
        <a:bodyPr/>
        <a:lstStyle/>
        <a:p>
          <a:endParaRPr lang="ru-RU"/>
        </a:p>
      </dgm:t>
    </dgm:pt>
    <dgm:pt modelId="{BB53D4F9-28ED-4C90-B554-462232BADCEF}" type="sibTrans" cxnId="{67E00BF2-46C3-4197-AFE5-E41F500A8583}">
      <dgm:prSet/>
      <dgm:spPr/>
      <dgm:t>
        <a:bodyPr/>
        <a:lstStyle/>
        <a:p>
          <a:endParaRPr lang="ru-RU"/>
        </a:p>
      </dgm:t>
    </dgm:pt>
    <dgm:pt modelId="{0E35F90F-F9A3-47BF-B35A-FEC90E768429}">
      <dgm:prSet/>
      <dgm:spPr/>
      <dgm:t>
        <a:bodyPr/>
        <a:lstStyle/>
        <a:p>
          <a:pPr rtl="0"/>
          <a:r>
            <a:rPr lang="ru-RU" b="0" i="0" u="none" strike="noStrike" dirty="0" smtClean="0">
              <a:ln/>
              <a:solidFill>
                <a:schemeClr val="tx1">
                  <a:lumMod val="95000"/>
                  <a:lumOff val="5000"/>
                </a:schemeClr>
              </a:solidFill>
              <a:latin typeface="Arial" pitchFamily="18"/>
              <a:ea typeface="Arial Unicode MS" pitchFamily="2"/>
              <a:cs typeface="Mangal" pitchFamily="2"/>
            </a:rPr>
            <a:t>Физическая</a:t>
          </a:r>
          <a:r>
            <a:rPr lang="ru-RU" b="0" i="0" u="none" strike="noStrike" dirty="0" smtClean="0">
              <a:ln/>
              <a:latin typeface="Arial" pitchFamily="18"/>
              <a:ea typeface="Arial Unicode MS" pitchFamily="2"/>
              <a:cs typeface="Mangal" pitchFamily="2"/>
            </a:rPr>
            <a:t> </a:t>
          </a:r>
          <a:r>
            <a:rPr lang="ru-RU" b="0" i="0" u="none" strike="noStrike" dirty="0" smtClean="0">
              <a:ln/>
              <a:solidFill>
                <a:schemeClr val="tx1">
                  <a:lumMod val="95000"/>
                  <a:lumOff val="5000"/>
                </a:schemeClr>
              </a:solidFill>
              <a:latin typeface="Arial" pitchFamily="18"/>
              <a:ea typeface="Arial Unicode MS" pitchFamily="2"/>
              <a:cs typeface="Mangal" pitchFamily="2"/>
            </a:rPr>
            <a:t>культура</a:t>
          </a:r>
          <a:endParaRPr lang="ru-RU" b="0" i="0" u="none" strike="noStrike" dirty="0">
            <a:ln/>
            <a:solidFill>
              <a:schemeClr val="tx1">
                <a:lumMod val="95000"/>
                <a:lumOff val="5000"/>
              </a:schemeClr>
            </a:solidFill>
            <a:latin typeface="Arial" pitchFamily="18"/>
            <a:ea typeface="Arial Unicode MS" pitchFamily="2"/>
            <a:cs typeface="Mangal" pitchFamily="2"/>
          </a:endParaRPr>
        </a:p>
      </dgm:t>
    </dgm:pt>
    <dgm:pt modelId="{1008AEAB-16FA-4456-9658-1F82F8AC2F51}" type="parTrans" cxnId="{82D02577-83C2-432D-9391-D6CCDF3C778A}">
      <dgm:prSet/>
      <dgm:spPr/>
      <dgm:t>
        <a:bodyPr/>
        <a:lstStyle/>
        <a:p>
          <a:endParaRPr lang="ru-RU"/>
        </a:p>
      </dgm:t>
    </dgm:pt>
    <dgm:pt modelId="{E5410CCB-5AB5-46A3-B38F-CBCC28FC0BDE}" type="sibTrans" cxnId="{82D02577-83C2-432D-9391-D6CCDF3C778A}">
      <dgm:prSet/>
      <dgm:spPr/>
      <dgm:t>
        <a:bodyPr/>
        <a:lstStyle/>
        <a:p>
          <a:endParaRPr lang="ru-RU"/>
        </a:p>
      </dgm:t>
    </dgm:pt>
    <dgm:pt modelId="{DB422808-F221-4ED5-B368-DA91A3729DC9}">
      <dgm:prSet/>
      <dgm:spPr/>
      <dgm:t>
        <a:bodyPr/>
        <a:lstStyle/>
        <a:p>
          <a:r>
            <a:rPr lang="ru-RU" b="0" i="0" u="none" strike="noStrike" dirty="0" smtClean="0">
              <a:ln/>
              <a:solidFill>
                <a:schemeClr val="tx1">
                  <a:lumMod val="95000"/>
                  <a:lumOff val="5000"/>
                </a:schemeClr>
              </a:solidFill>
              <a:latin typeface="Arial" pitchFamily="18"/>
              <a:ea typeface="Arial Unicode MS" pitchFamily="2"/>
              <a:cs typeface="Mangal" pitchFamily="2"/>
            </a:rPr>
            <a:t>Познание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CDA827B-9EDB-4C53-A014-A292F088DFAF}" type="parTrans" cxnId="{C13E8C0D-05E1-4C97-8FC5-60EB83647321}">
      <dgm:prSet/>
      <dgm:spPr/>
      <dgm:t>
        <a:bodyPr/>
        <a:lstStyle/>
        <a:p>
          <a:endParaRPr lang="ru-RU"/>
        </a:p>
      </dgm:t>
    </dgm:pt>
    <dgm:pt modelId="{40E355AD-C2E8-4BD9-9A52-6B69577A6614}" type="sibTrans" cxnId="{C13E8C0D-05E1-4C97-8FC5-60EB83647321}">
      <dgm:prSet/>
      <dgm:spPr/>
      <dgm:t>
        <a:bodyPr/>
        <a:lstStyle/>
        <a:p>
          <a:endParaRPr lang="ru-RU"/>
        </a:p>
      </dgm:t>
    </dgm:pt>
    <dgm:pt modelId="{21C88F99-45B3-42CC-8A81-B15E423C5870}" type="pres">
      <dgm:prSet presAssocID="{C8306FF2-EF85-4E41-A612-7D46A82C7A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E3FCD5-7B45-4FC0-9883-08B4B49CF3D3}" type="pres">
      <dgm:prSet presAssocID="{6FDA9FAA-8261-495C-95C3-97C168D2A9FC}" presName="centerShape" presStyleLbl="node0" presStyleIdx="0" presStyleCnt="1"/>
      <dgm:spPr/>
      <dgm:t>
        <a:bodyPr/>
        <a:lstStyle/>
        <a:p>
          <a:endParaRPr lang="ru-RU"/>
        </a:p>
      </dgm:t>
    </dgm:pt>
    <dgm:pt modelId="{EEC63D36-1AF1-4608-B31C-A07FA626B3F1}" type="pres">
      <dgm:prSet presAssocID="{350D8823-7EDB-4D3A-AE35-58FA439FB831}" presName="node" presStyleLbl="node1" presStyleIdx="0" presStyleCnt="6" custRadScaleRad="100063" custRadScaleInc="-1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4AC54-CCE5-407A-AA03-BA233D4DC682}" type="pres">
      <dgm:prSet presAssocID="{350D8823-7EDB-4D3A-AE35-58FA439FB831}" presName="dummy" presStyleCnt="0"/>
      <dgm:spPr/>
    </dgm:pt>
    <dgm:pt modelId="{87E2EFEA-BB1C-4983-A37B-5DC46438779D}" type="pres">
      <dgm:prSet presAssocID="{09B872DB-151F-401B-8B02-3D415B392605}" presName="sibTrans" presStyleLbl="sibTrans2D1" presStyleIdx="0" presStyleCnt="6"/>
      <dgm:spPr/>
      <dgm:t>
        <a:bodyPr/>
        <a:lstStyle/>
        <a:p>
          <a:endParaRPr lang="ru-RU"/>
        </a:p>
      </dgm:t>
    </dgm:pt>
    <dgm:pt modelId="{47BC834A-5020-4E9D-944C-B2DFA2705964}" type="pres">
      <dgm:prSet presAssocID="{814B1E91-71B2-4F36-9C45-EEA31311E1E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EE811-EED8-4DEA-8B44-7E2287EB1975}" type="pres">
      <dgm:prSet presAssocID="{814B1E91-71B2-4F36-9C45-EEA31311E1E4}" presName="dummy" presStyleCnt="0"/>
      <dgm:spPr/>
    </dgm:pt>
    <dgm:pt modelId="{59EFE8E5-2D41-4854-B350-38ABCD359E8A}" type="pres">
      <dgm:prSet presAssocID="{54B9F837-568D-4A5F-8910-2FF9FEBA787E}" presName="sibTrans" presStyleLbl="sibTrans2D1" presStyleIdx="1" presStyleCnt="6"/>
      <dgm:spPr/>
      <dgm:t>
        <a:bodyPr/>
        <a:lstStyle/>
        <a:p>
          <a:endParaRPr lang="ru-RU"/>
        </a:p>
      </dgm:t>
    </dgm:pt>
    <dgm:pt modelId="{82904C6E-092F-4E9A-A283-394EAF6C016A}" type="pres">
      <dgm:prSet presAssocID="{0245EC69-C663-419F-9A9A-19A064ACB91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2765C-1B16-41A8-8EAC-A2CCC76D6718}" type="pres">
      <dgm:prSet presAssocID="{0245EC69-C663-419F-9A9A-19A064ACB918}" presName="dummy" presStyleCnt="0"/>
      <dgm:spPr/>
    </dgm:pt>
    <dgm:pt modelId="{7F73D66E-A87D-44F6-88E4-C0CD3E68BE86}" type="pres">
      <dgm:prSet presAssocID="{BB53D4F9-28ED-4C90-B554-462232BADCEF}" presName="sibTrans" presStyleLbl="sibTrans2D1" presStyleIdx="2" presStyleCnt="6"/>
      <dgm:spPr/>
      <dgm:t>
        <a:bodyPr/>
        <a:lstStyle/>
        <a:p>
          <a:endParaRPr lang="ru-RU"/>
        </a:p>
      </dgm:t>
    </dgm:pt>
    <dgm:pt modelId="{C3D6D898-3402-452E-AEBC-6D4DE797F9E8}" type="pres">
      <dgm:prSet presAssocID="{0E35F90F-F9A3-47BF-B35A-FEC90E76842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AEAD9-70F3-4DBC-96BB-78EB65190EBA}" type="pres">
      <dgm:prSet presAssocID="{0E35F90F-F9A3-47BF-B35A-FEC90E768429}" presName="dummy" presStyleCnt="0"/>
      <dgm:spPr/>
    </dgm:pt>
    <dgm:pt modelId="{3BC8759E-90BC-4FA0-9FD6-311EAB18FF9A}" type="pres">
      <dgm:prSet presAssocID="{E5410CCB-5AB5-46A3-B38F-CBCC28FC0BDE}" presName="sibTrans" presStyleLbl="sibTrans2D1" presStyleIdx="3" presStyleCnt="6"/>
      <dgm:spPr/>
      <dgm:t>
        <a:bodyPr/>
        <a:lstStyle/>
        <a:p>
          <a:endParaRPr lang="ru-RU"/>
        </a:p>
      </dgm:t>
    </dgm:pt>
    <dgm:pt modelId="{D3D1F66D-F416-4327-8B60-A199BB0BBCEA}" type="pres">
      <dgm:prSet presAssocID="{DB422808-F221-4ED5-B368-DA91A3729DC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51792-D48A-4D74-BE00-CECDB58FE459}" type="pres">
      <dgm:prSet presAssocID="{DB422808-F221-4ED5-B368-DA91A3729DC9}" presName="dummy" presStyleCnt="0"/>
      <dgm:spPr/>
    </dgm:pt>
    <dgm:pt modelId="{06A4DE01-7573-4716-A258-B140A13B4D59}" type="pres">
      <dgm:prSet presAssocID="{40E355AD-C2E8-4BD9-9A52-6B69577A6614}" presName="sibTrans" presStyleLbl="sibTrans2D1" presStyleIdx="4" presStyleCnt="6" custScaleX="100956" custScaleY="93569"/>
      <dgm:spPr/>
      <dgm:t>
        <a:bodyPr/>
        <a:lstStyle/>
        <a:p>
          <a:endParaRPr lang="ru-RU"/>
        </a:p>
      </dgm:t>
    </dgm:pt>
    <dgm:pt modelId="{E903D451-3896-457F-8A07-29E5296BC15E}" type="pres">
      <dgm:prSet presAssocID="{2542DF0B-01A9-446C-BEE5-5FEE1D86DAD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B9317-7E96-412D-AAD7-845BCD1D8DF8}" type="pres">
      <dgm:prSet presAssocID="{2542DF0B-01A9-446C-BEE5-5FEE1D86DAD8}" presName="dummy" presStyleCnt="0"/>
      <dgm:spPr/>
    </dgm:pt>
    <dgm:pt modelId="{273947FD-0BC0-4B86-A204-E85B189D7437}" type="pres">
      <dgm:prSet presAssocID="{89E0AD93-AF41-452D-9779-2C360815A91D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C13E8C0D-05E1-4C97-8FC5-60EB83647321}" srcId="{6FDA9FAA-8261-495C-95C3-97C168D2A9FC}" destId="{DB422808-F221-4ED5-B368-DA91A3729DC9}" srcOrd="4" destOrd="0" parTransId="{9CDA827B-9EDB-4C53-A014-A292F088DFAF}" sibTransId="{40E355AD-C2E8-4BD9-9A52-6B69577A6614}"/>
    <dgm:cxn modelId="{1AD2F3DE-50ED-4A7E-B2A6-414FB61A6FAE}" srcId="{C8306FF2-EF85-4E41-A612-7D46A82C7A0B}" destId="{E680CB20-3D14-4DA9-B8FB-9E66D80F5A22}" srcOrd="2" destOrd="0" parTransId="{32EA92B6-102B-4C12-A862-15525FA5F0CF}" sibTransId="{A6F56851-8A36-4286-AD9D-EEDA5CBBE351}"/>
    <dgm:cxn modelId="{71EDFD83-1FE8-4E24-AA50-493678514A27}" type="presOf" srcId="{89E0AD93-AF41-452D-9779-2C360815A91D}" destId="{273947FD-0BC0-4B86-A204-E85B189D7437}" srcOrd="0" destOrd="0" presId="urn:microsoft.com/office/officeart/2005/8/layout/radial6"/>
    <dgm:cxn modelId="{D0438D2C-75CD-433A-8A18-6DF75E9CDD9B}" type="presOf" srcId="{6FDA9FAA-8261-495C-95C3-97C168D2A9FC}" destId="{81E3FCD5-7B45-4FC0-9883-08B4B49CF3D3}" srcOrd="0" destOrd="0" presId="urn:microsoft.com/office/officeart/2005/8/layout/radial6"/>
    <dgm:cxn modelId="{67E00BF2-46C3-4197-AFE5-E41F500A8583}" srcId="{6FDA9FAA-8261-495C-95C3-97C168D2A9FC}" destId="{0245EC69-C663-419F-9A9A-19A064ACB918}" srcOrd="2" destOrd="0" parTransId="{D8FCDEDA-228F-4211-A38D-4BAB8CA39A48}" sibTransId="{BB53D4F9-28ED-4C90-B554-462232BADCEF}"/>
    <dgm:cxn modelId="{0DB91427-C89C-4E88-9E22-0646EB23F6BE}" srcId="{6FDA9FAA-8261-495C-95C3-97C168D2A9FC}" destId="{2542DF0B-01A9-446C-BEE5-5FEE1D86DAD8}" srcOrd="5" destOrd="0" parTransId="{EF80BCB0-C932-4DDB-9F81-5BB391A7889E}" sibTransId="{89E0AD93-AF41-452D-9779-2C360815A91D}"/>
    <dgm:cxn modelId="{008DF098-16E8-4A44-A99E-31388CCDE91A}" type="presOf" srcId="{E5410CCB-5AB5-46A3-B38F-CBCC28FC0BDE}" destId="{3BC8759E-90BC-4FA0-9FD6-311EAB18FF9A}" srcOrd="0" destOrd="0" presId="urn:microsoft.com/office/officeart/2005/8/layout/radial6"/>
    <dgm:cxn modelId="{F3CAC610-31E2-4C00-BBED-83300F3B51C4}" type="presOf" srcId="{54B9F837-568D-4A5F-8910-2FF9FEBA787E}" destId="{59EFE8E5-2D41-4854-B350-38ABCD359E8A}" srcOrd="0" destOrd="0" presId="urn:microsoft.com/office/officeart/2005/8/layout/radial6"/>
    <dgm:cxn modelId="{DDA233E1-563F-4808-9911-9C97EADB4C15}" type="presOf" srcId="{350D8823-7EDB-4D3A-AE35-58FA439FB831}" destId="{EEC63D36-1AF1-4608-B31C-A07FA626B3F1}" srcOrd="0" destOrd="0" presId="urn:microsoft.com/office/officeart/2005/8/layout/radial6"/>
    <dgm:cxn modelId="{531DEE2E-5ADA-406C-AA4C-81664AFB1A75}" type="presOf" srcId="{09B872DB-151F-401B-8B02-3D415B392605}" destId="{87E2EFEA-BB1C-4983-A37B-5DC46438779D}" srcOrd="0" destOrd="0" presId="urn:microsoft.com/office/officeart/2005/8/layout/radial6"/>
    <dgm:cxn modelId="{EFB38902-7034-4021-97DD-1332F36F6183}" srcId="{6FDA9FAA-8261-495C-95C3-97C168D2A9FC}" destId="{814B1E91-71B2-4F36-9C45-EEA31311E1E4}" srcOrd="1" destOrd="0" parTransId="{69BAC011-C1D3-4850-90A4-B5A94C10A0C0}" sibTransId="{54B9F837-568D-4A5F-8910-2FF9FEBA787E}"/>
    <dgm:cxn modelId="{C4573199-84F2-4A0B-B544-5F50C1FC6989}" type="presOf" srcId="{0E35F90F-F9A3-47BF-B35A-FEC90E768429}" destId="{C3D6D898-3402-452E-AEBC-6D4DE797F9E8}" srcOrd="0" destOrd="0" presId="urn:microsoft.com/office/officeart/2005/8/layout/radial6"/>
    <dgm:cxn modelId="{CEE9342B-03EB-4683-B0EC-B42E3A35CB18}" type="presOf" srcId="{DB422808-F221-4ED5-B368-DA91A3729DC9}" destId="{D3D1F66D-F416-4327-8B60-A199BB0BBCEA}" srcOrd="0" destOrd="0" presId="urn:microsoft.com/office/officeart/2005/8/layout/radial6"/>
    <dgm:cxn modelId="{B47990A3-F293-45E7-8B54-2C79A848632F}" type="presOf" srcId="{C8306FF2-EF85-4E41-A612-7D46A82C7A0B}" destId="{21C88F99-45B3-42CC-8A81-B15E423C5870}" srcOrd="0" destOrd="0" presId="urn:microsoft.com/office/officeart/2005/8/layout/radial6"/>
    <dgm:cxn modelId="{FDCF4037-1DA2-4AE6-A3F7-FE948F35C1B9}" type="presOf" srcId="{0245EC69-C663-419F-9A9A-19A064ACB918}" destId="{82904C6E-092F-4E9A-A283-394EAF6C016A}" srcOrd="0" destOrd="0" presId="urn:microsoft.com/office/officeart/2005/8/layout/radial6"/>
    <dgm:cxn modelId="{3BBF3266-0727-400A-93D2-2949B022D0FD}" type="presOf" srcId="{BB53D4F9-28ED-4C90-B554-462232BADCEF}" destId="{7F73D66E-A87D-44F6-88E4-C0CD3E68BE86}" srcOrd="0" destOrd="0" presId="urn:microsoft.com/office/officeart/2005/8/layout/radial6"/>
    <dgm:cxn modelId="{B521EE39-FF46-4BD5-AE97-6DC7EA7A7977}" srcId="{6FDA9FAA-8261-495C-95C3-97C168D2A9FC}" destId="{350D8823-7EDB-4D3A-AE35-58FA439FB831}" srcOrd="0" destOrd="0" parTransId="{2BCBBE71-86F0-4A00-AE70-750B770F0358}" sibTransId="{09B872DB-151F-401B-8B02-3D415B392605}"/>
    <dgm:cxn modelId="{FED9F8F3-BC14-4D9F-8070-A0825A17ED91}" type="presOf" srcId="{40E355AD-C2E8-4BD9-9A52-6B69577A6614}" destId="{06A4DE01-7573-4716-A258-B140A13B4D59}" srcOrd="0" destOrd="0" presId="urn:microsoft.com/office/officeart/2005/8/layout/radial6"/>
    <dgm:cxn modelId="{A1D57A46-73B2-4DC2-A0DF-4E2DAC324B58}" srcId="{C8306FF2-EF85-4E41-A612-7D46A82C7A0B}" destId="{35457ECE-C253-4414-98A2-1A3907ECFE0A}" srcOrd="1" destOrd="0" parTransId="{C6A1DA21-457F-49F6-B548-0E6161F72707}" sibTransId="{A4D60128-B50D-4BFB-A7F0-D9C423E0AB8B}"/>
    <dgm:cxn modelId="{B128FF7E-739A-4E05-91C1-AA6E49078E2A}" type="presOf" srcId="{2542DF0B-01A9-446C-BEE5-5FEE1D86DAD8}" destId="{E903D451-3896-457F-8A07-29E5296BC15E}" srcOrd="0" destOrd="0" presId="urn:microsoft.com/office/officeart/2005/8/layout/radial6"/>
    <dgm:cxn modelId="{1296280C-FA4B-4E67-9657-7FFDFEE6A32B}" type="presOf" srcId="{814B1E91-71B2-4F36-9C45-EEA31311E1E4}" destId="{47BC834A-5020-4E9D-944C-B2DFA2705964}" srcOrd="0" destOrd="0" presId="urn:microsoft.com/office/officeart/2005/8/layout/radial6"/>
    <dgm:cxn modelId="{0CBBD627-EFA8-4BAC-BAF7-D9E19781694D}" srcId="{C8306FF2-EF85-4E41-A612-7D46A82C7A0B}" destId="{6FDA9FAA-8261-495C-95C3-97C168D2A9FC}" srcOrd="0" destOrd="0" parTransId="{BC4D4D42-0266-4AA0-9871-61E28E7793D7}" sibTransId="{0D3C15D9-05D0-418D-A808-5A5B1B5870C4}"/>
    <dgm:cxn modelId="{82D02577-83C2-432D-9391-D6CCDF3C778A}" srcId="{6FDA9FAA-8261-495C-95C3-97C168D2A9FC}" destId="{0E35F90F-F9A3-47BF-B35A-FEC90E768429}" srcOrd="3" destOrd="0" parTransId="{1008AEAB-16FA-4456-9658-1F82F8AC2F51}" sibTransId="{E5410CCB-5AB5-46A3-B38F-CBCC28FC0BDE}"/>
    <dgm:cxn modelId="{31EEE860-E4AB-4CAB-8E56-16DD087611F9}" type="presParOf" srcId="{21C88F99-45B3-42CC-8A81-B15E423C5870}" destId="{81E3FCD5-7B45-4FC0-9883-08B4B49CF3D3}" srcOrd="0" destOrd="0" presId="urn:microsoft.com/office/officeart/2005/8/layout/radial6"/>
    <dgm:cxn modelId="{221B4B40-A43D-49C7-9AB5-051C86B8DEC7}" type="presParOf" srcId="{21C88F99-45B3-42CC-8A81-B15E423C5870}" destId="{EEC63D36-1AF1-4608-B31C-A07FA626B3F1}" srcOrd="1" destOrd="0" presId="urn:microsoft.com/office/officeart/2005/8/layout/radial6"/>
    <dgm:cxn modelId="{BB61E40E-4D2E-429B-AD2D-FA0B089F3E65}" type="presParOf" srcId="{21C88F99-45B3-42CC-8A81-B15E423C5870}" destId="{4644AC54-CCE5-407A-AA03-BA233D4DC682}" srcOrd="2" destOrd="0" presId="urn:microsoft.com/office/officeart/2005/8/layout/radial6"/>
    <dgm:cxn modelId="{836EDEC5-DA44-452F-920E-7D8C408574AC}" type="presParOf" srcId="{21C88F99-45B3-42CC-8A81-B15E423C5870}" destId="{87E2EFEA-BB1C-4983-A37B-5DC46438779D}" srcOrd="3" destOrd="0" presId="urn:microsoft.com/office/officeart/2005/8/layout/radial6"/>
    <dgm:cxn modelId="{12935664-1BDF-456D-AC66-B9752126C4B0}" type="presParOf" srcId="{21C88F99-45B3-42CC-8A81-B15E423C5870}" destId="{47BC834A-5020-4E9D-944C-B2DFA2705964}" srcOrd="4" destOrd="0" presId="urn:microsoft.com/office/officeart/2005/8/layout/radial6"/>
    <dgm:cxn modelId="{ECE7510D-89B3-4C92-AF5D-3C8E7C6CA137}" type="presParOf" srcId="{21C88F99-45B3-42CC-8A81-B15E423C5870}" destId="{F65EE811-EED8-4DEA-8B44-7E2287EB1975}" srcOrd="5" destOrd="0" presId="urn:microsoft.com/office/officeart/2005/8/layout/radial6"/>
    <dgm:cxn modelId="{E1E00D63-F455-4E56-A884-2E71D6AE11CE}" type="presParOf" srcId="{21C88F99-45B3-42CC-8A81-B15E423C5870}" destId="{59EFE8E5-2D41-4854-B350-38ABCD359E8A}" srcOrd="6" destOrd="0" presId="urn:microsoft.com/office/officeart/2005/8/layout/radial6"/>
    <dgm:cxn modelId="{9D760E2E-6A26-433C-8166-8F8D9FF781CF}" type="presParOf" srcId="{21C88F99-45B3-42CC-8A81-B15E423C5870}" destId="{82904C6E-092F-4E9A-A283-394EAF6C016A}" srcOrd="7" destOrd="0" presId="urn:microsoft.com/office/officeart/2005/8/layout/radial6"/>
    <dgm:cxn modelId="{B4CD4973-CD85-4B54-874C-CA3B4375BF65}" type="presParOf" srcId="{21C88F99-45B3-42CC-8A81-B15E423C5870}" destId="{8802765C-1B16-41A8-8EAC-A2CCC76D6718}" srcOrd="8" destOrd="0" presId="urn:microsoft.com/office/officeart/2005/8/layout/radial6"/>
    <dgm:cxn modelId="{4DBD1ED5-5F11-4655-B1A4-A56FA0390221}" type="presParOf" srcId="{21C88F99-45B3-42CC-8A81-B15E423C5870}" destId="{7F73D66E-A87D-44F6-88E4-C0CD3E68BE86}" srcOrd="9" destOrd="0" presId="urn:microsoft.com/office/officeart/2005/8/layout/radial6"/>
    <dgm:cxn modelId="{32DB09FF-CB65-47B9-AFA8-43126F463EF7}" type="presParOf" srcId="{21C88F99-45B3-42CC-8A81-B15E423C5870}" destId="{C3D6D898-3402-452E-AEBC-6D4DE797F9E8}" srcOrd="10" destOrd="0" presId="urn:microsoft.com/office/officeart/2005/8/layout/radial6"/>
    <dgm:cxn modelId="{322AD8AE-3FC8-4BA8-B911-30B68941C90B}" type="presParOf" srcId="{21C88F99-45B3-42CC-8A81-B15E423C5870}" destId="{B7FAEAD9-70F3-4DBC-96BB-78EB65190EBA}" srcOrd="11" destOrd="0" presId="urn:microsoft.com/office/officeart/2005/8/layout/radial6"/>
    <dgm:cxn modelId="{CB0FB0F7-D1E9-49E2-88D1-47E2140B59B1}" type="presParOf" srcId="{21C88F99-45B3-42CC-8A81-B15E423C5870}" destId="{3BC8759E-90BC-4FA0-9FD6-311EAB18FF9A}" srcOrd="12" destOrd="0" presId="urn:microsoft.com/office/officeart/2005/8/layout/radial6"/>
    <dgm:cxn modelId="{61F7C432-05F9-44CA-BDC9-BCF8FD9EB942}" type="presParOf" srcId="{21C88F99-45B3-42CC-8A81-B15E423C5870}" destId="{D3D1F66D-F416-4327-8B60-A199BB0BBCEA}" srcOrd="13" destOrd="0" presId="urn:microsoft.com/office/officeart/2005/8/layout/radial6"/>
    <dgm:cxn modelId="{96D6EE38-9E5E-4A36-9C76-E833FBE4B2AC}" type="presParOf" srcId="{21C88F99-45B3-42CC-8A81-B15E423C5870}" destId="{13E51792-D48A-4D74-BE00-CECDB58FE459}" srcOrd="14" destOrd="0" presId="urn:microsoft.com/office/officeart/2005/8/layout/radial6"/>
    <dgm:cxn modelId="{8A486481-2E32-4708-8FE0-59F06FCB70A5}" type="presParOf" srcId="{21C88F99-45B3-42CC-8A81-B15E423C5870}" destId="{06A4DE01-7573-4716-A258-B140A13B4D59}" srcOrd="15" destOrd="0" presId="urn:microsoft.com/office/officeart/2005/8/layout/radial6"/>
    <dgm:cxn modelId="{0C5D2F56-CAF3-4ACC-9DB7-C9DCA1BDB0D0}" type="presParOf" srcId="{21C88F99-45B3-42CC-8A81-B15E423C5870}" destId="{E903D451-3896-457F-8A07-29E5296BC15E}" srcOrd="16" destOrd="0" presId="urn:microsoft.com/office/officeart/2005/8/layout/radial6"/>
    <dgm:cxn modelId="{5A395E51-E671-41BC-BE1E-5D6B02E8BCBA}" type="presParOf" srcId="{21C88F99-45B3-42CC-8A81-B15E423C5870}" destId="{DA2B9317-7E96-412D-AAD7-845BCD1D8DF8}" srcOrd="17" destOrd="0" presId="urn:microsoft.com/office/officeart/2005/8/layout/radial6"/>
    <dgm:cxn modelId="{7D0E4033-3E2F-4B29-9173-C3B44763AC82}" type="presParOf" srcId="{21C88F99-45B3-42CC-8A81-B15E423C5870}" destId="{273947FD-0BC0-4B86-A204-E85B189D7437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3947FD-0BC0-4B86-A204-E85B189D7437}">
      <dsp:nvSpPr>
        <dsp:cNvPr id="0" name=""/>
        <dsp:cNvSpPr/>
      </dsp:nvSpPr>
      <dsp:spPr>
        <a:xfrm>
          <a:off x="2116982" y="853666"/>
          <a:ext cx="5848737" cy="5848737"/>
        </a:xfrm>
        <a:prstGeom prst="blockArc">
          <a:avLst>
            <a:gd name="adj1" fmla="val 12597498"/>
            <a:gd name="adj2" fmla="val 16179322"/>
            <a:gd name="adj3" fmla="val 453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4DE01-7573-4716-A258-B140A13B4D59}">
      <dsp:nvSpPr>
        <dsp:cNvPr id="0" name=""/>
        <dsp:cNvSpPr/>
      </dsp:nvSpPr>
      <dsp:spPr>
        <a:xfrm>
          <a:off x="2087986" y="1043534"/>
          <a:ext cx="5904651" cy="5472605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8759E-90BC-4FA0-9FD6-311EAB18FF9A}">
      <dsp:nvSpPr>
        <dsp:cNvPr id="0" name=""/>
        <dsp:cNvSpPr/>
      </dsp:nvSpPr>
      <dsp:spPr>
        <a:xfrm>
          <a:off x="2115943" y="855468"/>
          <a:ext cx="5848737" cy="5848737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3D66E-A87D-44F6-88E4-C0CD3E68BE86}">
      <dsp:nvSpPr>
        <dsp:cNvPr id="0" name=""/>
        <dsp:cNvSpPr/>
      </dsp:nvSpPr>
      <dsp:spPr>
        <a:xfrm>
          <a:off x="2115943" y="855468"/>
          <a:ext cx="5848737" cy="5848737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FE8E5-2D41-4854-B350-38ABCD359E8A}">
      <dsp:nvSpPr>
        <dsp:cNvPr id="0" name=""/>
        <dsp:cNvSpPr/>
      </dsp:nvSpPr>
      <dsp:spPr>
        <a:xfrm>
          <a:off x="2115943" y="855468"/>
          <a:ext cx="5848737" cy="5848737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2EFEA-BB1C-4983-A37B-5DC46438779D}">
      <dsp:nvSpPr>
        <dsp:cNvPr id="0" name=""/>
        <dsp:cNvSpPr/>
      </dsp:nvSpPr>
      <dsp:spPr>
        <a:xfrm>
          <a:off x="2114910" y="853678"/>
          <a:ext cx="5848737" cy="5848737"/>
        </a:xfrm>
        <a:prstGeom prst="blockArc">
          <a:avLst>
            <a:gd name="adj1" fmla="val 16181814"/>
            <a:gd name="adj2" fmla="val 19802486"/>
            <a:gd name="adj3" fmla="val 453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3FCD5-7B45-4FC0-9883-08B4B49CF3D3}">
      <dsp:nvSpPr>
        <dsp:cNvPr id="0" name=""/>
        <dsp:cNvSpPr/>
      </dsp:nvSpPr>
      <dsp:spPr>
        <a:xfrm>
          <a:off x="3726090" y="2465615"/>
          <a:ext cx="2628443" cy="26284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strike="noStrike" kern="1200" smtClean="0">
              <a:ln/>
              <a:latin typeface="Arial" pitchFamily="18"/>
              <a:ea typeface="Arial Unicode MS" pitchFamily="2"/>
              <a:cs typeface="Mangal" pitchFamily="2"/>
            </a:rPr>
            <a:t>Физкультурный уголок</a:t>
          </a:r>
          <a:endParaRPr lang="ru-RU" sz="2000" kern="1200" dirty="0"/>
        </a:p>
      </dsp:txBody>
      <dsp:txXfrm>
        <a:off x="3726090" y="2465615"/>
        <a:ext cx="2628443" cy="2628443"/>
      </dsp:txXfrm>
    </dsp:sp>
    <dsp:sp modelId="{EEC63D36-1AF1-4608-B31C-A07FA626B3F1}">
      <dsp:nvSpPr>
        <dsp:cNvPr id="0" name=""/>
        <dsp:cNvSpPr/>
      </dsp:nvSpPr>
      <dsp:spPr>
        <a:xfrm>
          <a:off x="4104204" y="0"/>
          <a:ext cx="1839910" cy="18399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1200" dirty="0" smtClean="0">
              <a:ln/>
              <a:solidFill>
                <a:schemeClr val="tx1">
                  <a:lumMod val="95000"/>
                  <a:lumOff val="5000"/>
                </a:schemeClr>
              </a:solidFill>
              <a:latin typeface="Arial" pitchFamily="18"/>
              <a:ea typeface="Arial Unicode MS" pitchFamily="2"/>
              <a:cs typeface="Mangal" pitchFamily="2"/>
            </a:rPr>
            <a:t>Здоровье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104204" y="0"/>
        <a:ext cx="1839910" cy="1839910"/>
      </dsp:txXfrm>
    </dsp:sp>
    <dsp:sp modelId="{47BC834A-5020-4E9D-944C-B2DFA2705964}">
      <dsp:nvSpPr>
        <dsp:cNvPr id="0" name=""/>
        <dsp:cNvSpPr/>
      </dsp:nvSpPr>
      <dsp:spPr>
        <a:xfrm>
          <a:off x="6595571" y="1430816"/>
          <a:ext cx="1839910" cy="1839910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1200" dirty="0" smtClean="0">
              <a:ln/>
              <a:solidFill>
                <a:schemeClr val="tx1">
                  <a:lumMod val="95000"/>
                  <a:lumOff val="5000"/>
                </a:schemeClr>
              </a:solidFill>
              <a:latin typeface="Arial" pitchFamily="18"/>
              <a:ea typeface="Arial Unicode MS" pitchFamily="2"/>
              <a:cs typeface="Mangal" pitchFamily="2"/>
            </a:rPr>
            <a:t>Безопасность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595571" y="1430816"/>
        <a:ext cx="1839910" cy="1839910"/>
      </dsp:txXfrm>
    </dsp:sp>
    <dsp:sp modelId="{82904C6E-092F-4E9A-A283-394EAF6C016A}">
      <dsp:nvSpPr>
        <dsp:cNvPr id="0" name=""/>
        <dsp:cNvSpPr/>
      </dsp:nvSpPr>
      <dsp:spPr>
        <a:xfrm>
          <a:off x="6595571" y="4288948"/>
          <a:ext cx="1839910" cy="1839910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1200" dirty="0" smtClean="0">
              <a:ln/>
              <a:solidFill>
                <a:schemeClr val="tx1">
                  <a:lumMod val="95000"/>
                  <a:lumOff val="5000"/>
                </a:schemeClr>
              </a:solidFill>
              <a:latin typeface="Arial" pitchFamily="18"/>
              <a:ea typeface="Arial Unicode MS" pitchFamily="2"/>
              <a:cs typeface="Mangal" pitchFamily="2"/>
            </a:rPr>
            <a:t>Коммуникация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595571" y="4288948"/>
        <a:ext cx="1839910" cy="1839910"/>
      </dsp:txXfrm>
    </dsp:sp>
    <dsp:sp modelId="{C3D6D898-3402-452E-AEBC-6D4DE797F9E8}">
      <dsp:nvSpPr>
        <dsp:cNvPr id="0" name=""/>
        <dsp:cNvSpPr/>
      </dsp:nvSpPr>
      <dsp:spPr>
        <a:xfrm>
          <a:off x="4120356" y="5718014"/>
          <a:ext cx="1839910" cy="1839910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1200" dirty="0" smtClean="0">
              <a:ln/>
              <a:solidFill>
                <a:schemeClr val="tx1">
                  <a:lumMod val="95000"/>
                  <a:lumOff val="5000"/>
                </a:schemeClr>
              </a:solidFill>
              <a:latin typeface="Arial" pitchFamily="18"/>
              <a:ea typeface="Arial Unicode MS" pitchFamily="2"/>
              <a:cs typeface="Mangal" pitchFamily="2"/>
            </a:rPr>
            <a:t>Физическая</a:t>
          </a:r>
          <a:r>
            <a:rPr lang="ru-RU" sz="1400" b="0" i="0" u="none" strike="noStrike" kern="1200" dirty="0" smtClean="0">
              <a:ln/>
              <a:latin typeface="Arial" pitchFamily="18"/>
              <a:ea typeface="Arial Unicode MS" pitchFamily="2"/>
              <a:cs typeface="Mangal" pitchFamily="2"/>
            </a:rPr>
            <a:t> </a:t>
          </a:r>
          <a:r>
            <a:rPr lang="ru-RU" sz="1400" b="0" i="0" u="none" strike="noStrike" kern="1200" dirty="0" smtClean="0">
              <a:ln/>
              <a:solidFill>
                <a:schemeClr val="tx1">
                  <a:lumMod val="95000"/>
                  <a:lumOff val="5000"/>
                </a:schemeClr>
              </a:solidFill>
              <a:latin typeface="Arial" pitchFamily="18"/>
              <a:ea typeface="Arial Unicode MS" pitchFamily="2"/>
              <a:cs typeface="Mangal" pitchFamily="2"/>
            </a:rPr>
            <a:t>культура</a:t>
          </a:r>
          <a:endParaRPr lang="ru-RU" sz="1400" b="0" i="0" u="none" strike="noStrike" kern="1200" dirty="0">
            <a:ln/>
            <a:solidFill>
              <a:schemeClr val="tx1">
                <a:lumMod val="95000"/>
                <a:lumOff val="5000"/>
              </a:schemeClr>
            </a:solidFill>
            <a:latin typeface="Arial" pitchFamily="18"/>
            <a:ea typeface="Arial Unicode MS" pitchFamily="2"/>
            <a:cs typeface="Mangal" pitchFamily="2"/>
          </a:endParaRPr>
        </a:p>
      </dsp:txBody>
      <dsp:txXfrm>
        <a:off x="4120356" y="5718014"/>
        <a:ext cx="1839910" cy="1839910"/>
      </dsp:txXfrm>
    </dsp:sp>
    <dsp:sp modelId="{D3D1F66D-F416-4327-8B60-A199BB0BBCEA}">
      <dsp:nvSpPr>
        <dsp:cNvPr id="0" name=""/>
        <dsp:cNvSpPr/>
      </dsp:nvSpPr>
      <dsp:spPr>
        <a:xfrm>
          <a:off x="1645141" y="4288948"/>
          <a:ext cx="1839910" cy="1839910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1200" dirty="0" smtClean="0">
              <a:ln/>
              <a:solidFill>
                <a:schemeClr val="tx1">
                  <a:lumMod val="95000"/>
                  <a:lumOff val="5000"/>
                </a:schemeClr>
              </a:solidFill>
              <a:latin typeface="Arial" pitchFamily="18"/>
              <a:ea typeface="Arial Unicode MS" pitchFamily="2"/>
              <a:cs typeface="Mangal" pitchFamily="2"/>
            </a:rPr>
            <a:t>Познание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645141" y="4288948"/>
        <a:ext cx="1839910" cy="1839910"/>
      </dsp:txXfrm>
    </dsp:sp>
    <dsp:sp modelId="{E903D451-3896-457F-8A07-29E5296BC15E}">
      <dsp:nvSpPr>
        <dsp:cNvPr id="0" name=""/>
        <dsp:cNvSpPr/>
      </dsp:nvSpPr>
      <dsp:spPr>
        <a:xfrm>
          <a:off x="1645141" y="1430816"/>
          <a:ext cx="1839910" cy="183991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strike="noStrike" kern="1200" dirty="0" smtClean="0">
              <a:ln/>
              <a:solidFill>
                <a:schemeClr val="tx1">
                  <a:lumMod val="95000"/>
                  <a:lumOff val="5000"/>
                </a:schemeClr>
              </a:solidFill>
              <a:latin typeface="Arial" pitchFamily="18"/>
              <a:ea typeface="Arial Unicode MS" pitchFamily="2"/>
              <a:cs typeface="Mangal" pitchFamily="2"/>
            </a:rPr>
            <a:t>Социализация</a:t>
          </a:r>
          <a:endParaRPr lang="ru-RU" sz="1400" b="0" i="0" u="none" strike="noStrike" kern="1200" dirty="0">
            <a:ln/>
            <a:solidFill>
              <a:schemeClr val="tx1">
                <a:lumMod val="95000"/>
                <a:lumOff val="5000"/>
              </a:schemeClr>
            </a:solidFill>
            <a:latin typeface="Arial" pitchFamily="18"/>
            <a:ea typeface="Arial Unicode MS" pitchFamily="2"/>
            <a:cs typeface="Mangal" pitchFamily="2"/>
          </a:endParaRPr>
        </a:p>
      </dsp:txBody>
      <dsp:txXfrm>
        <a:off x="1645141" y="1430816"/>
        <a:ext cx="1839910" cy="1839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E7E299D-3D85-416B-A567-E912C236DEFC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9FAE5A6-7E29-4049-A03E-42236B25A6A8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Arial Unicode MS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600" y="5407200"/>
            <a:ext cx="5083200" cy="43664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9FAE5A6-7E29-4049-A03E-42236B25A6A8}" type="slidenum">
              <a:rPr lang="ru-RU" smtClean="0"/>
              <a:pPr lvl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600" y="5407200"/>
            <a:ext cx="5083200" cy="4276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600" y="5407200"/>
            <a:ext cx="5083200" cy="4276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600" y="5407200"/>
            <a:ext cx="5083200" cy="4276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600" y="5407200"/>
            <a:ext cx="5083200" cy="4276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54100" y="1092200"/>
            <a:ext cx="5243513" cy="39338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37600" y="5407200"/>
            <a:ext cx="5083200" cy="4276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>
              <a:latin typeface="Times New Roman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627063"/>
            <a:ext cx="2151063" cy="6464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627063"/>
            <a:ext cx="6303962" cy="6464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47FF"/>
            </a:gs>
            <a:gs pos="100000">
              <a:srgbClr val="00008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 rot="10800000">
            <a:off x="360" y="360"/>
            <a:ext cx="5218560" cy="10173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497" h="2827">
                <a:moveTo>
                  <a:pt x="14497" y="-2827"/>
                </a:moveTo>
                <a:lnTo>
                  <a:pt x="14497" y="-4063"/>
                </a:lnTo>
                <a:lnTo>
                  <a:pt x="13791" y="-4458"/>
                </a:lnTo>
                <a:lnTo>
                  <a:pt x="13090" y="-4762"/>
                </a:lnTo>
                <a:lnTo>
                  <a:pt x="12340" y="-5024"/>
                </a:lnTo>
                <a:lnTo>
                  <a:pt x="11554" y="-5245"/>
                </a:lnTo>
                <a:lnTo>
                  <a:pt x="10730" y="-5420"/>
                </a:lnTo>
                <a:lnTo>
                  <a:pt x="9872" y="-5548"/>
                </a:lnTo>
                <a:lnTo>
                  <a:pt x="8987" y="-5628"/>
                </a:lnTo>
                <a:lnTo>
                  <a:pt x="8080" y="-5654"/>
                </a:lnTo>
                <a:lnTo>
                  <a:pt x="7168" y="-5628"/>
                </a:lnTo>
                <a:lnTo>
                  <a:pt x="6282" y="-5548"/>
                </a:lnTo>
                <a:lnTo>
                  <a:pt x="5425" y="-5420"/>
                </a:lnTo>
                <a:lnTo>
                  <a:pt x="4602" y="-5245"/>
                </a:lnTo>
                <a:lnTo>
                  <a:pt x="3813" y="-5024"/>
                </a:lnTo>
                <a:lnTo>
                  <a:pt x="3065" y="-4762"/>
                </a:lnTo>
                <a:lnTo>
                  <a:pt x="2361" y="-4458"/>
                </a:lnTo>
                <a:lnTo>
                  <a:pt x="1709" y="-4120"/>
                </a:lnTo>
                <a:lnTo>
                  <a:pt x="1105" y="-3747"/>
                </a:lnTo>
                <a:lnTo>
                  <a:pt x="557" y="-3340"/>
                </a:lnTo>
                <a:lnTo>
                  <a:pt x="68" y="-2905"/>
                </a:lnTo>
                <a:lnTo>
                  <a:pt x="0" y="-2827"/>
                </a:lnTo>
                <a:close/>
              </a:path>
            </a:pathLst>
          </a:custGeom>
          <a:gradFill>
            <a:gsLst>
              <a:gs pos="0">
                <a:srgbClr val="0047FF"/>
              </a:gs>
              <a:gs pos="100000">
                <a:srgbClr val="000080"/>
              </a:gs>
            </a:gsLst>
            <a:path path="circle">
              <a:fillToRect l="70000" t="50000" r="30000" b="50000"/>
            </a:path>
          </a:gra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01800"/>
            <a:ext cx="10080000" cy="2158200"/>
          </a:xfrm>
          <a:prstGeom prst="rect">
            <a:avLst/>
          </a:prstGeom>
          <a:gradFill>
            <a:gsLst>
              <a:gs pos="0">
                <a:srgbClr val="0047FF"/>
              </a:gs>
              <a:gs pos="100000">
                <a:srgbClr val="000080"/>
              </a:gs>
            </a:gsLst>
            <a:lin ang="5400000"/>
          </a:gra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-33480" y="6458760"/>
            <a:ext cx="5239080" cy="1100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554" h="3059">
                <a:moveTo>
                  <a:pt x="93" y="3059"/>
                </a:moveTo>
                <a:lnTo>
                  <a:pt x="93" y="2102"/>
                </a:lnTo>
                <a:lnTo>
                  <a:pt x="0" y="2065"/>
                </a:lnTo>
                <a:lnTo>
                  <a:pt x="586" y="1659"/>
                </a:lnTo>
                <a:lnTo>
                  <a:pt x="1219" y="1291"/>
                </a:lnTo>
                <a:lnTo>
                  <a:pt x="1898" y="964"/>
                </a:lnTo>
                <a:lnTo>
                  <a:pt x="2620" y="680"/>
                </a:lnTo>
                <a:lnTo>
                  <a:pt x="3383" y="441"/>
                </a:lnTo>
                <a:lnTo>
                  <a:pt x="4180" y="252"/>
                </a:lnTo>
                <a:lnTo>
                  <a:pt x="5008" y="112"/>
                </a:lnTo>
                <a:lnTo>
                  <a:pt x="5864" y="29"/>
                </a:lnTo>
                <a:lnTo>
                  <a:pt x="6745" y="0"/>
                </a:lnTo>
                <a:lnTo>
                  <a:pt x="7625" y="29"/>
                </a:lnTo>
                <a:lnTo>
                  <a:pt x="8479" y="112"/>
                </a:lnTo>
                <a:lnTo>
                  <a:pt x="9308" y="252"/>
                </a:lnTo>
                <a:lnTo>
                  <a:pt x="10104" y="441"/>
                </a:lnTo>
                <a:lnTo>
                  <a:pt x="10868" y="680"/>
                </a:lnTo>
                <a:lnTo>
                  <a:pt x="11590" y="964"/>
                </a:lnTo>
                <a:lnTo>
                  <a:pt x="12269" y="1291"/>
                </a:lnTo>
                <a:lnTo>
                  <a:pt x="12902" y="1659"/>
                </a:lnTo>
                <a:lnTo>
                  <a:pt x="13487" y="2065"/>
                </a:lnTo>
                <a:lnTo>
                  <a:pt x="14018" y="2504"/>
                </a:lnTo>
                <a:lnTo>
                  <a:pt x="14489" y="2976"/>
                </a:lnTo>
                <a:lnTo>
                  <a:pt x="14554" y="3059"/>
                </a:lnTo>
                <a:close/>
              </a:path>
            </a:pathLst>
          </a:custGeom>
          <a:gradFill>
            <a:gsLst>
              <a:gs pos="0">
                <a:srgbClr val="2300DC"/>
              </a:gs>
              <a:gs pos="100000">
                <a:srgbClr val="000080"/>
              </a:gs>
            </a:gsLst>
            <a:lin ang="16200000"/>
          </a:gradFill>
          <a:ln>
            <a:noFill/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Текст 4"/>
          <p:cNvSpPr txBox="1">
            <a:spLocks noGrp="1"/>
          </p:cNvSpPr>
          <p:nvPr>
            <p:ph type="body" idx="1"/>
          </p:nvPr>
        </p:nvSpPr>
        <p:spPr>
          <a:xfrm>
            <a:off x="740879" y="2101680"/>
            <a:ext cx="860796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00FFFF"/>
              </a:buClr>
              <a:buSzPct val="45000"/>
              <a:buFont typeface="StarSymbol"/>
              <a:buNone/>
              <a:defRPr lang="ru-RU" sz="32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Clr>
                <a:srgbClr val="00FFFF"/>
              </a:buClr>
              <a:buSzPct val="45000"/>
              <a:buFont typeface="StarSymbol"/>
              <a:buChar char="●"/>
              <a:defRPr lang="ru-RU" sz="32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>
                <a:ln>
                  <a:noFill/>
                </a:ln>
                <a:solidFill>
                  <a:srgbClr val="E6E6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ＭＳ Ｐ明朝" pitchFamily="18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740879" y="62748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hangingPunct="0">
        <a:tabLst/>
        <a:defRPr lang="ru-RU" sz="4400" b="0" i="0" u="none" strike="noStrike">
          <a:ln>
            <a:noFill/>
          </a:ln>
          <a:solidFill>
            <a:srgbClr val="E6E6FF"/>
          </a:solidFill>
          <a:effectLst>
            <a:outerShdw dist="17961" dir="2700000">
              <a:scrgbClr r="0" g="0" b="0"/>
            </a:outerShdw>
          </a:effectLst>
          <a:latin typeface="Times New Roman" pitchFamily="18"/>
          <a:ea typeface="ＭＳ Ｐ明朝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>
          <a:ln>
            <a:noFill/>
          </a:ln>
          <a:solidFill>
            <a:srgbClr val="E6E6FF"/>
          </a:solidFill>
          <a:effectLst>
            <a:outerShdw dist="17961" dir="2700000">
              <a:scrgbClr r="0" g="0" b="0"/>
            </a:outerShdw>
          </a:effectLst>
          <a:latin typeface="Times New Roman" pitchFamily="18"/>
          <a:ea typeface="ＭＳ Ｐ明朝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0" y="1259557"/>
            <a:ext cx="4716462" cy="1620837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800" b="1" dirty="0">
                <a:solidFill>
                  <a:srgbClr val="FFFF00"/>
                </a:solidFill>
              </a:rPr>
              <a:t>Физкультурный уголок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4283075"/>
            <a:ext cx="5040312" cy="1931988"/>
          </a:xfrm>
        </p:spPr>
        <p:txBody>
          <a:bodyPr/>
          <a:lstStyle/>
          <a:p>
            <a:r>
              <a:rPr lang="ru-RU" dirty="0" smtClean="0"/>
              <a:t>Воспитатель: Киселева С.В.</a:t>
            </a:r>
          </a:p>
          <a:p>
            <a:r>
              <a:rPr lang="ru-RU" dirty="0" smtClean="0"/>
              <a:t>Детский сад № 2404 </a:t>
            </a:r>
          </a:p>
          <a:p>
            <a:r>
              <a:rPr lang="ru-RU" dirty="0" smtClean="0"/>
              <a:t>Группа №3</a:t>
            </a:r>
            <a:endParaRPr lang="ru-RU" dirty="0"/>
          </a:p>
        </p:txBody>
      </p:sp>
      <p:pic>
        <p:nvPicPr>
          <p:cNvPr id="3" name="Рисунок 2" descr="2211201241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04882" y="0"/>
            <a:ext cx="5175743" cy="7559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450402" cy="755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alphaModFix/>
            <a:lum/>
          </a:blip>
          <a:srcRect/>
          <a:stretch>
            <a:fillRect/>
          </a:stretch>
        </p:blipFill>
        <p:spPr>
          <a:xfrm>
            <a:off x="4500000" y="2880000"/>
            <a:ext cx="5946840" cy="4733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4824" y="301625"/>
            <a:ext cx="8855967" cy="1279525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Гимнастические палки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 smtClean="0"/>
              <a:t>Применяются для укрепления мышц плечевого пояса, развития основных движений и физических качеств: ловкости, координации и выносливости.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alphaModFix/>
            <a:lum/>
          </a:blip>
          <a:srcRect/>
          <a:stretch>
            <a:fillRect/>
          </a:stretch>
        </p:blipFill>
        <p:spPr>
          <a:xfrm>
            <a:off x="-1" y="611485"/>
            <a:ext cx="4916973" cy="6948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 smtClean="0"/>
              <a:t>Гимнастические палки служат атрибутом для рефлекторного массажа стоп</a:t>
            </a:r>
            <a:endParaRPr lang="ru-RU" sz="3200" dirty="0"/>
          </a:p>
        </p:txBody>
      </p:sp>
      <p:pic>
        <p:nvPicPr>
          <p:cNvPr id="3" name="Рисунок 2" descr="231120124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12320" y="755501"/>
            <a:ext cx="4681728" cy="62423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err="1" smtClean="0">
                <a:solidFill>
                  <a:srgbClr val="FFFF00"/>
                </a:solidFill>
              </a:rPr>
              <a:t>Массажер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DSC0837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445000" y="1979637"/>
            <a:ext cx="5635625" cy="42267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4" y="1581150"/>
            <a:ext cx="4391472" cy="5978525"/>
          </a:xfrm>
        </p:spPr>
        <p:txBody>
          <a:bodyPr/>
          <a:lstStyle/>
          <a:p>
            <a:r>
              <a:rPr lang="ru-RU" sz="4000" dirty="0" smtClean="0"/>
              <a:t>Данное оборудование служит для проведения упражнений релаксационного  и </a:t>
            </a:r>
            <a:r>
              <a:rPr lang="ru-RU" sz="4000" dirty="0" err="1" smtClean="0"/>
              <a:t>общеразвивающего</a:t>
            </a:r>
            <a:r>
              <a:rPr lang="ru-RU" sz="4000" dirty="0" smtClean="0"/>
              <a:t> характера.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alphaModFix/>
            <a:lum/>
          </a:blip>
          <a:srcRect/>
          <a:stretch>
            <a:fillRect/>
          </a:stretch>
        </p:blipFill>
        <p:spPr>
          <a:xfrm>
            <a:off x="2664636" y="3491805"/>
            <a:ext cx="6101398" cy="40678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1800" y="611485"/>
            <a:ext cx="3316288" cy="1279525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Атрибуты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4000" dirty="0" smtClean="0">
                <a:solidFill>
                  <a:srgbClr val="FFFF00"/>
                </a:solidFill>
              </a:rPr>
              <a:t>из бросового материала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04825" y="2339677"/>
            <a:ext cx="3316288" cy="4413548"/>
          </a:xfrm>
        </p:spPr>
        <p:txBody>
          <a:bodyPr/>
          <a:lstStyle/>
          <a:p>
            <a:r>
              <a:rPr lang="ru-RU" sz="3200" dirty="0" smtClean="0"/>
              <a:t>Развитие мышц  кисти руки и пальцев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alphaModFix/>
            <a:lum/>
          </a:blip>
          <a:srcRect/>
          <a:stretch>
            <a:fillRect/>
          </a:stretch>
        </p:blipFill>
        <p:spPr>
          <a:xfrm>
            <a:off x="4753722" y="-1"/>
            <a:ext cx="5326903" cy="3419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alphaModFix/>
            <a:lum/>
          </a:blip>
          <a:srcRect/>
          <a:stretch>
            <a:fillRect/>
          </a:stretch>
        </p:blipFill>
        <p:spPr>
          <a:xfrm>
            <a:off x="4359480" y="0"/>
            <a:ext cx="5721145" cy="755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3384128" y="0"/>
            <a:ext cx="8569325" cy="1620837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Бильбоке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40312" y="1259557"/>
            <a:ext cx="5040313" cy="19319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Служит для развития мышц кисти руки, пальцев, глазомера.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alphaModFix/>
            <a:lum/>
          </a:blip>
          <a:srcRect/>
          <a:stretch>
            <a:fillRect/>
          </a:stretch>
        </p:blipFill>
        <p:spPr>
          <a:xfrm>
            <a:off x="4853785" y="3774636"/>
            <a:ext cx="5226840" cy="378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alphaModFix/>
            <a:lum/>
          </a:blip>
          <a:srcRect/>
          <a:stretch>
            <a:fillRect/>
          </a:stretch>
        </p:blipFill>
        <p:spPr>
          <a:xfrm>
            <a:off x="0" y="1080000"/>
            <a:ext cx="4860000" cy="647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840" y="323453"/>
            <a:ext cx="8569325" cy="162083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Задачи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792" y="2339677"/>
            <a:ext cx="8209533" cy="387538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Оздоровительные: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Укрепление здоровья;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Улучшение физического развития;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Повышение устойчивости к различным заболеваниям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Содействовать развитию свода стопы.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0080625" cy="7559674"/>
          </a:xfrm>
        </p:spPr>
        <p:txBody>
          <a:bodyPr/>
          <a:lstStyle/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Образовательные: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Формирование двигательных навыков и умений;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Формирование и обогащение самостоятельного двигательного опыта детей;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Формирование двигательной активности через самостоятельные виды детской деятельности;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Целенаправленное развитие физических качеств через подвижные игры, спортивные игровые упражнения, эстафеты;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Обобшение</a:t>
            </a:r>
            <a:r>
              <a:rPr lang="ru-RU" dirty="0" smtClean="0">
                <a:solidFill>
                  <a:schemeClr val="bg1"/>
                </a:solidFill>
              </a:rPr>
              <a:t> и расширение знаний детей о физическом развитии и различных видах спорта, спортсменах;</a:t>
            </a:r>
          </a:p>
          <a:p>
            <a:pPr algn="l">
              <a:buFont typeface="Arial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0080625" cy="7559675"/>
          </a:xfrm>
        </p:spPr>
        <p:txBody>
          <a:bodyPr/>
          <a:lstStyle/>
          <a:p>
            <a:pPr algn="l">
              <a:buFont typeface="Courier New" pitchFamily="49" charset="0"/>
              <a:buChar char="o"/>
            </a:pPr>
            <a:endParaRPr lang="ru-RU" dirty="0" smtClean="0">
              <a:solidFill>
                <a:schemeClr val="bg1"/>
              </a:solidFill>
            </a:endParaRPr>
          </a:p>
          <a:p>
            <a:pPr algn="l"/>
            <a:endParaRPr lang="ru-RU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Воспитание правильной  осанки из разных положений;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</a:rPr>
              <a:t>Обобшение</a:t>
            </a:r>
            <a:r>
              <a:rPr lang="ru-RU" dirty="0" smtClean="0">
                <a:solidFill>
                  <a:schemeClr val="bg1"/>
                </a:solidFill>
              </a:rPr>
              <a:t> и расширение знаний детей о физическом развитии и различных видах спорта, спортсменах;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Воспитание правильной  осанки из разных положений;</a:t>
            </a:r>
          </a:p>
          <a:p>
            <a:pPr algn="l">
              <a:buFont typeface="Courier New" pitchFamily="49" charset="0"/>
              <a:buChar char="o"/>
            </a:pPr>
            <a:r>
              <a:rPr lang="ru-RU" dirty="0" smtClean="0">
                <a:solidFill>
                  <a:schemeClr val="bg1"/>
                </a:solidFill>
              </a:rPr>
              <a:t>Закрепление у детей названия и назначения физкультурного оборудования и инвентаря, правила его хранения, ухода за ним;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Интеграция образовательных областей «Физическая культура»,  «Здоровье», «Познание».</a:t>
            </a: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                              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0080625" cy="755967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Воспитательные: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Воспитание  потребности ежедневно заниматься физическими упражнениями в дошкольном учреждении и дома;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Воспитание  интереса, желания самостоятельно заниматься физическими упражнениями  и умение привлекать к данному занятию своих сверстников;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Воспитание умения детей творчески подходить к выбору и  использованию инвентаря;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Воспитание интереса к занятиям спортом;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Воспитание трудовых навыков по уходу за физкультурным уголком;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" y="0"/>
          <a:ext cx="10080624" cy="755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alphaModFix/>
            <a:lum/>
          </a:blip>
          <a:srcRect/>
          <a:stretch>
            <a:fillRect/>
          </a:stretch>
        </p:blipFill>
        <p:spPr>
          <a:xfrm>
            <a:off x="4824288" y="3275781"/>
            <a:ext cx="5255712" cy="42842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Массажные мячи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 smtClean="0"/>
              <a:t>Упражнения с массажными мячами способствуют профилактике плоскостопия. Их можно использовать при проведения массажа стоп и спины.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SC0839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9" y="0"/>
            <a:ext cx="10079567" cy="7559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83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60787" y="3419797"/>
            <a:ext cx="5519838" cy="413987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4824" y="301625"/>
            <a:ext cx="4031431" cy="1279525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Гимнастические косички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 smtClean="0"/>
              <a:t>Упражнения с гимнастическими косичками являются средством для профилактики нарушений осанки и плоскостопия.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lspa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317</Words>
  <Application>Microsoft Office PowerPoint</Application>
  <PresentationFormat>Произвольный</PresentationFormat>
  <Paragraphs>52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coolspace</vt:lpstr>
      <vt:lpstr>Физкультурный уголок</vt:lpstr>
      <vt:lpstr>Задачи </vt:lpstr>
      <vt:lpstr>Слайд 3</vt:lpstr>
      <vt:lpstr>Слайд 4</vt:lpstr>
      <vt:lpstr>Слайд 5</vt:lpstr>
      <vt:lpstr>Слайд 6</vt:lpstr>
      <vt:lpstr>Массажные мячи</vt:lpstr>
      <vt:lpstr>Слайд 8</vt:lpstr>
      <vt:lpstr>Гимнастические косички</vt:lpstr>
      <vt:lpstr>Слайд 10</vt:lpstr>
      <vt:lpstr>Гимнастические палки</vt:lpstr>
      <vt:lpstr>Слайд 12</vt:lpstr>
      <vt:lpstr>Слайд 13</vt:lpstr>
      <vt:lpstr>Массажер</vt:lpstr>
      <vt:lpstr>Атрибуты из бросового материала</vt:lpstr>
      <vt:lpstr>Слайд 16</vt:lpstr>
      <vt:lpstr>Бильбоке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Физкультурный уголок</dc:title>
  <dc:creator>Sveta</dc:creator>
  <cp:lastModifiedBy>NT Computer</cp:lastModifiedBy>
  <cp:revision>62</cp:revision>
  <dcterms:created xsi:type="dcterms:W3CDTF">2012-11-09T13:45:42Z</dcterms:created>
  <dcterms:modified xsi:type="dcterms:W3CDTF">2013-12-12T14:09:28Z</dcterms:modified>
</cp:coreProperties>
</file>