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75" r:id="rId6"/>
    <p:sldId id="257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7" r:id="rId18"/>
    <p:sldId id="278" r:id="rId19"/>
    <p:sldId id="279" r:id="rId20"/>
    <p:sldId id="280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0971-86D3-4644-8FD9-5D512E7EFB03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7EBD-AC30-4DC7-8E46-D57BCE55E0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 чайника носик, однако без головы.</a:t>
            </a:r>
            <a:endParaRPr lang="ru-RU" dirty="0"/>
          </a:p>
        </p:txBody>
      </p:sp>
      <p:pic>
        <p:nvPicPr>
          <p:cNvPr id="5" name="Содержимое 4" descr="носик чайн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3096344" cy="3096344"/>
          </a:xfrm>
        </p:spPr>
      </p:pic>
      <p:pic>
        <p:nvPicPr>
          <p:cNvPr id="6" name="Содержимое 5" descr="нос челове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92895"/>
            <a:ext cx="3024336" cy="2880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ушко у </a:t>
            </a:r>
            <a:r>
              <a:rPr lang="ru-RU" dirty="0" err="1" smtClean="0"/>
              <a:t>иголки,но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не слышит оно.</a:t>
            </a:r>
            <a:endParaRPr lang="ru-RU" dirty="0"/>
          </a:p>
        </p:txBody>
      </p:sp>
      <p:pic>
        <p:nvPicPr>
          <p:cNvPr id="5" name="Содержимое 4" descr="иг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2808312" cy="3888432"/>
          </a:xfrm>
        </p:spPr>
      </p:pic>
      <p:pic>
        <p:nvPicPr>
          <p:cNvPr id="6" name="Содержимое 5" descr="ух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4039" y="1524000"/>
            <a:ext cx="3623222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язычок у туфель, но туфли молчат всё равно.</a:t>
            </a:r>
            <a:endParaRPr lang="ru-RU" dirty="0"/>
          </a:p>
        </p:txBody>
      </p:sp>
      <p:pic>
        <p:nvPicPr>
          <p:cNvPr id="5" name="Содержимое 4" descr="язык ботин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2376264" cy="3384376"/>
          </a:xfrm>
        </p:spPr>
      </p:pic>
      <p:pic>
        <p:nvPicPr>
          <p:cNvPr id="6" name="Содержимое 5" descr="язы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180996"/>
            <a:ext cx="3528392" cy="3350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 рябины кисти, но</a:t>
            </a:r>
            <a:br>
              <a:rPr lang="ru-RU" dirty="0" smtClean="0"/>
            </a:br>
            <a:r>
              <a:rPr lang="ru-RU" dirty="0" smtClean="0"/>
              <a:t>нет у бедняжки рук.</a:t>
            </a:r>
            <a:endParaRPr lang="ru-RU" dirty="0"/>
          </a:p>
        </p:txBody>
      </p:sp>
      <p:pic>
        <p:nvPicPr>
          <p:cNvPr id="5" name="Содержимое 4" descr="кисть рябин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150" y="1841500"/>
            <a:ext cx="2857500" cy="4029075"/>
          </a:xfrm>
        </p:spPr>
      </p:pic>
      <p:pic>
        <p:nvPicPr>
          <p:cNvPr id="6" name="Содержимое 5" descr="кисть ру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905061"/>
            <a:ext cx="3657600" cy="1901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Белым глазком картошка,              не видя, глядит вокруг.</a:t>
            </a:r>
            <a:endParaRPr lang="ru-RU" dirty="0"/>
          </a:p>
        </p:txBody>
      </p:sp>
      <p:pic>
        <p:nvPicPr>
          <p:cNvPr id="6" name="Содержимое 5" descr="карто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374709"/>
            <a:ext cx="3657600" cy="2962656"/>
          </a:xfrm>
        </p:spPr>
      </p:pic>
      <p:pic>
        <p:nvPicPr>
          <p:cNvPr id="5" name="Содержимое 4" descr="глаз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062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 Летучей мыши!!!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лет.мыш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720080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 </a:t>
            </a:r>
            <a:r>
              <a:rPr lang="ru-RU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Отдыхайкино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спорт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904656" cy="41764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тупик Запутывания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другая ул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4552"/>
            <a:ext cx="7648598" cy="4853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571480"/>
            <a:ext cx="7286676" cy="5676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т дер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571480"/>
            <a:ext cx="728667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 </a:t>
            </a:r>
            <a:r>
              <a:rPr lang="ru-RU" dirty="0" err="1" smtClean="0"/>
              <a:t>Словейск</a:t>
            </a:r>
            <a:endParaRPr lang="ru-RU" dirty="0"/>
          </a:p>
        </p:txBody>
      </p:sp>
      <p:pic>
        <p:nvPicPr>
          <p:cNvPr id="4" name="Содержимое 3" descr="гор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564360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илиндр - геометрическая фигу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714356"/>
            <a:ext cx="4357717" cy="5534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49289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МОЛОДЦЫ!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шар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1428760" cy="2030880"/>
          </a:xfrm>
          <a:prstGeom prst="rect">
            <a:avLst/>
          </a:prstGeom>
        </p:spPr>
      </p:pic>
      <p:pic>
        <p:nvPicPr>
          <p:cNvPr id="5" name="Рисунок 4" descr="солнц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4664"/>
            <a:ext cx="2484930" cy="1795465"/>
          </a:xfrm>
          <a:prstGeom prst="rect">
            <a:avLst/>
          </a:prstGeom>
        </p:spPr>
      </p:pic>
      <p:pic>
        <p:nvPicPr>
          <p:cNvPr id="6" name="Рисунок 5" descr="цветы 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149080"/>
            <a:ext cx="214314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БОДРО  ЛАЖВАПТОЬОА!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ПОЖАЛОВАТЬ!</a:t>
            </a:r>
            <a:endParaRPr lang="ru-RU" dirty="0"/>
          </a:p>
        </p:txBody>
      </p:sp>
      <p:pic>
        <p:nvPicPr>
          <p:cNvPr id="4" name="Содержимое 3" descr="гор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447800"/>
            <a:ext cx="4357718" cy="5053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переулок Вопросов</a:t>
            </a:r>
            <a:endParaRPr lang="ru-RU" dirty="0"/>
          </a:p>
        </p:txBody>
      </p:sp>
      <p:pic>
        <p:nvPicPr>
          <p:cNvPr id="6" name="Содержимое 5" descr="другая ул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47800"/>
            <a:ext cx="6286544" cy="4981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961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«Слова, у которых несколько значений»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2137a0b44f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13452" y="1412776"/>
            <a:ext cx="6542646" cy="483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Цель урока: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/>
              <a:t>  </a:t>
            </a:r>
            <a:r>
              <a:rPr lang="ru-RU" sz="4400" dirty="0" smtClean="0">
                <a:latin typeface="Century" pitchFamily="18" charset="0"/>
              </a:rPr>
              <a:t>Дать представление о многозначных словах</a:t>
            </a:r>
            <a:r>
              <a:rPr lang="ru-RU" sz="4000" dirty="0" smtClean="0">
                <a:latin typeface="Century" pitchFamily="18" charset="0"/>
              </a:rPr>
              <a:t>.</a:t>
            </a:r>
            <a:endParaRPr lang="ru-RU" sz="1200" dirty="0" smtClean="0">
              <a:latin typeface="Century" pitchFamily="18" charset="0"/>
            </a:endParaRPr>
          </a:p>
          <a:p>
            <a:pPr>
              <a:buNone/>
            </a:pPr>
            <a:endParaRPr lang="ru-RU" sz="1050" b="1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Century" pitchFamily="18" charset="0"/>
              </a:rPr>
              <a:t>Учить распознавать и использовать в речи слова с несколькими значениями.</a:t>
            </a:r>
            <a:endParaRPr lang="ru-RU" sz="4400" dirty="0" smtClean="0">
              <a:latin typeface="Century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улица Многозначная</a:t>
            </a:r>
            <a:endParaRPr lang="ru-RU" dirty="0"/>
          </a:p>
        </p:txBody>
      </p:sp>
      <p:pic>
        <p:nvPicPr>
          <p:cNvPr id="4" name="Содержимое 3" descr="ул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00212"/>
            <a:ext cx="7500990" cy="4800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14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Есть у булавки головка,</a:t>
            </a:r>
            <a:br>
              <a:rPr lang="ru-RU" dirty="0" smtClean="0"/>
            </a:br>
            <a:r>
              <a:rPr lang="ru-RU" dirty="0" smtClean="0"/>
              <a:t>но без волос ,увы!</a:t>
            </a:r>
            <a:endParaRPr lang="ru-RU" dirty="0"/>
          </a:p>
        </p:txBody>
      </p:sp>
      <p:pic>
        <p:nvPicPr>
          <p:cNvPr id="10" name="Содержимое 9" descr="булав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283269"/>
            <a:ext cx="3657600" cy="3145536"/>
          </a:xfrm>
        </p:spPr>
      </p:pic>
      <p:pic>
        <p:nvPicPr>
          <p:cNvPr id="11" name="Содержимое 10" descr="голов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92896"/>
            <a:ext cx="3312368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99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Урок русского языка</vt:lpstr>
      <vt:lpstr>город Словейск</vt:lpstr>
      <vt:lpstr>БОДРО  ЛАЖВАПТОЬОА!</vt:lpstr>
      <vt:lpstr>ДОБРО ПОЖАЛОВАТЬ!</vt:lpstr>
      <vt:lpstr>переулок Вопросов</vt:lpstr>
      <vt:lpstr>«Слова, у которых несколько значений»</vt:lpstr>
      <vt:lpstr>Цель урока:</vt:lpstr>
      <vt:lpstr>улица Многозначная</vt:lpstr>
      <vt:lpstr>Есть у булавки головка, но без волос ,увы!</vt:lpstr>
      <vt:lpstr>Есть у чайника носик, однако без головы.</vt:lpstr>
      <vt:lpstr>Есть ушко у иголки,но  не слышит оно.</vt:lpstr>
      <vt:lpstr>Есть язычок у туфель, но туфли молчат всё равно.</vt:lpstr>
      <vt:lpstr>Есть у рябины кисти, но нет у бедняжки рук.</vt:lpstr>
      <vt:lpstr>Белым глазком картошка,              не видя, глядит вокруг.</vt:lpstr>
      <vt:lpstr>Подсказка Летучей мыши!!! </vt:lpstr>
      <vt:lpstr>улица Отдыхайкино</vt:lpstr>
      <vt:lpstr>тупик Запутывания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Ирина</dc:creator>
  <cp:lastModifiedBy>Admin</cp:lastModifiedBy>
  <cp:revision>38</cp:revision>
  <dcterms:created xsi:type="dcterms:W3CDTF">2011-10-26T14:45:49Z</dcterms:created>
  <dcterms:modified xsi:type="dcterms:W3CDTF">2012-10-22T19:00:53Z</dcterms:modified>
</cp:coreProperties>
</file>