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9644766-F2C7-47B4-9222-2AEFB3D698A4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0F10F7-1E05-47C9-A7D6-67FF3DF71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 dirty="0" smtClean="0"/>
              <a:t>Красная книга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2682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288902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книга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Информирует; </a:t>
            </a:r>
          </a:p>
          <a:p>
            <a:r>
              <a:rPr lang="ru-RU" dirty="0" smtClean="0"/>
              <a:t>Призывает изучать;</a:t>
            </a:r>
          </a:p>
          <a:p>
            <a:r>
              <a:rPr lang="ru-RU" dirty="0" smtClean="0"/>
              <a:t>Предупреждает;</a:t>
            </a:r>
          </a:p>
          <a:p>
            <a:r>
              <a:rPr lang="ru-RU" dirty="0" smtClean="0"/>
              <a:t>Советует.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28919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Исчезающие;</a:t>
            </a:r>
          </a:p>
          <a:p>
            <a:r>
              <a:rPr lang="ru-RU" dirty="0" smtClean="0"/>
              <a:t>Сохраняющиеся;</a:t>
            </a:r>
          </a:p>
          <a:p>
            <a:r>
              <a:rPr lang="ru-RU" dirty="0" smtClean="0"/>
              <a:t>Редкие;</a:t>
            </a:r>
          </a:p>
          <a:p>
            <a:r>
              <a:rPr lang="ru-RU" dirty="0" smtClean="0"/>
              <a:t>Восстанавливающиеся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036005" cy="475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ru-RU" dirty="0" smtClean="0"/>
              <a:t>Ландыш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14" y="1600200"/>
            <a:ext cx="3594475" cy="449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Корневище живет до 21 года, но первым  зацветает к 7 годам жизни, а к 10-12 годам перестает расти.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Подснежник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Подснежник — самое раннее </a:t>
            </a:r>
            <a:r>
              <a:rPr lang="ru-RU" dirty="0" err="1" smtClean="0"/>
              <a:t>мелколуковичное</a:t>
            </a:r>
            <a:r>
              <a:rPr lang="ru-RU" dirty="0" smtClean="0"/>
              <a:t> растение. Подснежник получил свое название за способность растения пробиваться из земли и зацветать с первыми теплыми весенними лучами солнца, когда чуть подтает снег. Латинское же название подснежника "</a:t>
            </a:r>
            <a:r>
              <a:rPr lang="ru-RU" dirty="0" err="1" smtClean="0"/>
              <a:t>галантус</a:t>
            </a:r>
            <a:r>
              <a:rPr lang="ru-RU" dirty="0" smtClean="0"/>
              <a:t>" </a:t>
            </a:r>
            <a:r>
              <a:rPr lang="ru-RU" dirty="0" smtClean="0"/>
              <a:t>предположительно </a:t>
            </a:r>
            <a:r>
              <a:rPr lang="ru-RU" dirty="0" smtClean="0"/>
              <a:t>состоит из греческих корней, в переводе означающих "молочный цветок".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271351" cy="32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ru-RU" dirty="0" smtClean="0"/>
              <a:t>Журавль-красавка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181673" cy="418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Журавль-красавка - мелкий журавль (вес 2-2,5 кг). Издали хорошо видны белые пучки перьев по бокам головы. Общая окраска сизо-серая, голова, шея и концы крыльев черные. Клюв желтоватый, ноги черные. Голос - звонкое курлыканье, более мелодичное и высокое, чем у серого журавля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</TotalTime>
  <Words>148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Красная книга</vt:lpstr>
      <vt:lpstr>Красная книга</vt:lpstr>
      <vt:lpstr>Виды:</vt:lpstr>
      <vt:lpstr>Ландыш </vt:lpstr>
      <vt:lpstr>Подснежник</vt:lpstr>
      <vt:lpstr>Журавль-красавка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Перовы</dc:creator>
  <cp:lastModifiedBy>Перовы</cp:lastModifiedBy>
  <cp:revision>5</cp:revision>
  <dcterms:created xsi:type="dcterms:W3CDTF">2011-11-09T17:36:34Z</dcterms:created>
  <dcterms:modified xsi:type="dcterms:W3CDTF">2011-12-20T12:26:26Z</dcterms:modified>
</cp:coreProperties>
</file>