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3E2FA-E81F-4751-996F-26F1C1835631}" type="doc">
      <dgm:prSet loTypeId="urn:microsoft.com/office/officeart/2005/8/layout/cycle6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CEE164-31FF-49C7-8E1E-8A202CABEFD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Поставлю ударение в слове</a:t>
          </a:r>
          <a:endParaRPr lang="ru-RU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B30C4DD6-8D5F-41D1-BAA4-DD9CB19344BE}" type="parTrans" cxnId="{CD418327-1ED3-4A67-9D97-D477D7A5672E}">
      <dgm:prSet/>
      <dgm:spPr/>
      <dgm:t>
        <a:bodyPr/>
        <a:lstStyle/>
        <a:p>
          <a:endParaRPr lang="ru-RU"/>
        </a:p>
      </dgm:t>
    </dgm:pt>
    <dgm:pt modelId="{0674F760-4620-4F4D-B084-9DC065C8E9BB}" type="sibTrans" cxnId="{CD418327-1ED3-4A67-9D97-D477D7A5672E}">
      <dgm:prSet/>
      <dgm:spPr/>
      <dgm:t>
        <a:bodyPr/>
        <a:lstStyle/>
        <a:p>
          <a:endParaRPr lang="ru-RU"/>
        </a:p>
      </dgm:t>
    </dgm:pt>
    <dgm:pt modelId="{C3C70BCD-CF52-4038-B4AC-256AB04CC9B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нет</a:t>
          </a:r>
          <a:endParaRPr lang="ru-RU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6E996BBC-2F60-4C5E-AE74-E42D54184908}" type="parTrans" cxnId="{EE7A6C6E-78C8-4688-BB30-DAC47FA1B26E}">
      <dgm:prSet/>
      <dgm:spPr/>
      <dgm:t>
        <a:bodyPr/>
        <a:lstStyle/>
        <a:p>
          <a:endParaRPr lang="ru-RU"/>
        </a:p>
      </dgm:t>
    </dgm:pt>
    <dgm:pt modelId="{E0A1CC85-2637-488A-B6E1-5150CDC5D744}" type="sibTrans" cxnId="{EE7A6C6E-78C8-4688-BB30-DAC47FA1B26E}">
      <dgm:prSet/>
      <dgm:spPr/>
      <dgm:t>
        <a:bodyPr/>
        <a:lstStyle/>
        <a:p>
          <a:endParaRPr lang="ru-RU"/>
        </a:p>
      </dgm:t>
    </dgm:pt>
    <dgm:pt modelId="{670ECC9E-031D-413E-AD09-136A37DE732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Ставлю слово в начальную форму и определяю тип склонения</a:t>
          </a:r>
          <a:endParaRPr lang="ru-RU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E3F32B81-0864-4D1B-A6FD-4FD72BDEA400}" type="parTrans" cxnId="{03825610-E2DB-40F3-9E0B-048EB6B99B2F}">
      <dgm:prSet/>
      <dgm:spPr/>
      <dgm:t>
        <a:bodyPr/>
        <a:lstStyle/>
        <a:p>
          <a:endParaRPr lang="ru-RU"/>
        </a:p>
      </dgm:t>
    </dgm:pt>
    <dgm:pt modelId="{9CDA2873-21F3-4844-841B-5506559DDAA4}" type="sibTrans" cxnId="{03825610-E2DB-40F3-9E0B-048EB6B99B2F}">
      <dgm:prSet/>
      <dgm:spPr/>
      <dgm:t>
        <a:bodyPr/>
        <a:lstStyle/>
        <a:p>
          <a:endParaRPr lang="ru-RU"/>
        </a:p>
      </dgm:t>
    </dgm:pt>
    <dgm:pt modelId="{451FEA07-8EE4-44D8-B562-5ABE03F3D93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Написание соответствует ударению</a:t>
          </a:r>
          <a:endParaRPr lang="ru-RU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6B7221CD-3357-4F96-B925-8FF947F54CD8}" type="parTrans" cxnId="{5C31EC39-AB59-4521-8CD6-60DE1DAA78E9}">
      <dgm:prSet/>
      <dgm:spPr/>
      <dgm:t>
        <a:bodyPr/>
        <a:lstStyle/>
        <a:p>
          <a:endParaRPr lang="ru-RU"/>
        </a:p>
      </dgm:t>
    </dgm:pt>
    <dgm:pt modelId="{D13EF7BD-8D6E-4AAD-A84D-0AD6B1483E3D}" type="sibTrans" cxnId="{5C31EC39-AB59-4521-8CD6-60DE1DAA78E9}">
      <dgm:prSet/>
      <dgm:spPr/>
      <dgm:t>
        <a:bodyPr/>
        <a:lstStyle/>
        <a:p>
          <a:endParaRPr lang="ru-RU"/>
        </a:p>
      </dgm:t>
    </dgm:pt>
    <dgm:pt modelId="{6203090A-5F23-4D83-8E1E-5EB82AFAD8A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да</a:t>
          </a:r>
          <a:endParaRPr lang="ru-RU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B25AF340-A0E0-42AE-8989-1FAC87841BD6}" type="parTrans" cxnId="{F106924D-DAA7-49B7-B595-4FA5C4CB7B58}">
      <dgm:prSet/>
      <dgm:spPr/>
      <dgm:t>
        <a:bodyPr/>
        <a:lstStyle/>
        <a:p>
          <a:endParaRPr lang="ru-RU"/>
        </a:p>
      </dgm:t>
    </dgm:pt>
    <dgm:pt modelId="{FB4B244F-6BC4-4E1F-BA33-5DFCF5AB174E}" type="sibTrans" cxnId="{F106924D-DAA7-49B7-B595-4FA5C4CB7B58}">
      <dgm:prSet/>
      <dgm:spPr/>
      <dgm:t>
        <a:bodyPr/>
        <a:lstStyle/>
        <a:p>
          <a:endParaRPr lang="ru-RU"/>
        </a:p>
      </dgm:t>
    </dgm:pt>
    <dgm:pt modelId="{535AB21B-B1E1-48C0-B979-28418000449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Подбираю слово – помощник и ставлю его в том же падеже</a:t>
          </a:r>
          <a:endParaRPr lang="ru-RU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98C7285A-F763-4247-9908-BCB61C4DB5BA}" type="parTrans" cxnId="{C3A778CC-2877-4BAC-9460-D299A883867F}">
      <dgm:prSet/>
      <dgm:spPr/>
      <dgm:t>
        <a:bodyPr/>
        <a:lstStyle/>
        <a:p>
          <a:endParaRPr lang="ru-RU"/>
        </a:p>
      </dgm:t>
    </dgm:pt>
    <dgm:pt modelId="{4012D2D0-238F-4414-8190-92E9051573DD}" type="sibTrans" cxnId="{C3A778CC-2877-4BAC-9460-D299A883867F}">
      <dgm:prSet/>
      <dgm:spPr/>
      <dgm:t>
        <a:bodyPr/>
        <a:lstStyle/>
        <a:p>
          <a:endParaRPr lang="ru-RU"/>
        </a:p>
      </dgm:t>
    </dgm:pt>
    <dgm:pt modelId="{C9606D2F-C840-446E-8D6F-9CC5B8E0DDA9}">
      <dgm:prSet/>
      <dgm:spPr/>
      <dgm:t>
        <a:bodyPr/>
        <a:lstStyle/>
        <a:p>
          <a:r>
            <a:rPr lang="ru-RU" b="1" dirty="0" smtClean="0">
              <a:solidFill>
                <a:schemeClr val="bg2">
                  <a:lumMod val="25000"/>
                </a:schemeClr>
              </a:solidFill>
            </a:rPr>
            <a:t>Пишу окончание, какое в слове - помощнике</a:t>
          </a:r>
          <a:endParaRPr lang="ru-RU" b="1" dirty="0">
            <a:solidFill>
              <a:schemeClr val="bg2">
                <a:lumMod val="25000"/>
              </a:schemeClr>
            </a:solidFill>
          </a:endParaRPr>
        </a:p>
      </dgm:t>
    </dgm:pt>
    <dgm:pt modelId="{4BBCF0A2-623D-472A-966A-87BA72ED57EE}" type="parTrans" cxnId="{89BB57A0-74B4-4792-BFCA-8D21D8F079F2}">
      <dgm:prSet/>
      <dgm:spPr/>
      <dgm:t>
        <a:bodyPr/>
        <a:lstStyle/>
        <a:p>
          <a:endParaRPr lang="ru-RU"/>
        </a:p>
      </dgm:t>
    </dgm:pt>
    <dgm:pt modelId="{021F903F-2489-492E-AC58-7A8E7CCE3348}" type="sibTrans" cxnId="{89BB57A0-74B4-4792-BFCA-8D21D8F079F2}">
      <dgm:prSet/>
      <dgm:spPr/>
      <dgm:t>
        <a:bodyPr/>
        <a:lstStyle/>
        <a:p>
          <a:endParaRPr lang="ru-RU"/>
        </a:p>
      </dgm:t>
    </dgm:pt>
    <dgm:pt modelId="{C680C78B-9B2F-4217-BC7F-0A0BA2D3355B}">
      <dgm:prSet custT="1"/>
      <dgm:spPr/>
      <dgm:t>
        <a:bodyPr/>
        <a:lstStyle/>
        <a:p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Окончание ударное?</a:t>
          </a:r>
          <a:endParaRPr lang="ru-RU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AE59E6E2-B766-4B97-875E-797F87903EE2}" type="parTrans" cxnId="{7C612992-676E-4DBB-BE64-8EE8151127FB}">
      <dgm:prSet/>
      <dgm:spPr/>
      <dgm:t>
        <a:bodyPr/>
        <a:lstStyle/>
        <a:p>
          <a:endParaRPr lang="ru-RU"/>
        </a:p>
      </dgm:t>
    </dgm:pt>
    <dgm:pt modelId="{8E37B19C-B6C9-4B02-8706-DF250B0D90CF}" type="sibTrans" cxnId="{7C612992-676E-4DBB-BE64-8EE8151127FB}">
      <dgm:prSet/>
      <dgm:spPr/>
      <dgm:t>
        <a:bodyPr/>
        <a:lstStyle/>
        <a:p>
          <a:endParaRPr lang="ru-RU"/>
        </a:p>
      </dgm:t>
    </dgm:pt>
    <dgm:pt modelId="{75632B89-4490-4D34-855E-2EB2EF7B0A64}" type="pres">
      <dgm:prSet presAssocID="{E533E2FA-E81F-4751-996F-26F1C183563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D497AA-47EF-4604-842E-34BE60524A85}" type="pres">
      <dgm:prSet presAssocID="{23CEE164-31FF-49C7-8E1E-8A202CABEFD9}" presName="node" presStyleLbl="node1" presStyleIdx="0" presStyleCnt="8" custScaleX="302690" custRadScaleRad="125801" custRadScaleInc="-15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64760-D06F-4291-A98B-B5FD9787FEFA}" type="pres">
      <dgm:prSet presAssocID="{23CEE164-31FF-49C7-8E1E-8A202CABEFD9}" presName="spNode" presStyleCnt="0"/>
      <dgm:spPr/>
    </dgm:pt>
    <dgm:pt modelId="{84BEC62D-79E9-40BF-BA16-D814F8D756CB}" type="pres">
      <dgm:prSet presAssocID="{0674F760-4620-4F4D-B084-9DC065C8E9BB}" presName="sibTrans" presStyleLbl="sibTrans1D1" presStyleIdx="0" presStyleCnt="8"/>
      <dgm:spPr/>
      <dgm:t>
        <a:bodyPr/>
        <a:lstStyle/>
        <a:p>
          <a:endParaRPr lang="ru-RU"/>
        </a:p>
      </dgm:t>
    </dgm:pt>
    <dgm:pt modelId="{6FB73DD6-7F9F-42A4-8A77-99FD16581B66}" type="pres">
      <dgm:prSet presAssocID="{C3C70BCD-CF52-4038-B4AC-256AB04CC9BB}" presName="node" presStyleLbl="node1" presStyleIdx="1" presStyleCnt="8" custScaleX="182207" custRadScaleRad="122879" custRadScaleInc="106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A81A0-E3CE-4496-A2DF-B9AD1E41B00B}" type="pres">
      <dgm:prSet presAssocID="{C3C70BCD-CF52-4038-B4AC-256AB04CC9BB}" presName="spNode" presStyleCnt="0"/>
      <dgm:spPr/>
    </dgm:pt>
    <dgm:pt modelId="{04CBBC58-C804-4C3E-87A1-87AB81152032}" type="pres">
      <dgm:prSet presAssocID="{E0A1CC85-2637-488A-B6E1-5150CDC5D744}" presName="sibTrans" presStyleLbl="sibTrans1D1" presStyleIdx="1" presStyleCnt="8"/>
      <dgm:spPr/>
      <dgm:t>
        <a:bodyPr/>
        <a:lstStyle/>
        <a:p>
          <a:endParaRPr lang="ru-RU"/>
        </a:p>
      </dgm:t>
    </dgm:pt>
    <dgm:pt modelId="{3F071A95-91C9-4B96-9B0B-3695D4E1D643}" type="pres">
      <dgm:prSet presAssocID="{670ECC9E-031D-413E-AD09-136A37DE7327}" presName="node" presStyleLbl="node1" presStyleIdx="2" presStyleCnt="8" custScaleX="321360" custScaleY="180603" custRadScaleRad="109730" custRadScaleInc="-50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6505A-6DE3-46E4-9E09-43BE0BAE2A85}" type="pres">
      <dgm:prSet presAssocID="{670ECC9E-031D-413E-AD09-136A37DE7327}" presName="spNode" presStyleCnt="0"/>
      <dgm:spPr/>
    </dgm:pt>
    <dgm:pt modelId="{88129770-E97D-4A42-A567-DB519D334B06}" type="pres">
      <dgm:prSet presAssocID="{9CDA2873-21F3-4844-841B-5506559DDAA4}" presName="sibTrans" presStyleLbl="sibTrans1D1" presStyleIdx="2" presStyleCnt="8"/>
      <dgm:spPr/>
      <dgm:t>
        <a:bodyPr/>
        <a:lstStyle/>
        <a:p>
          <a:endParaRPr lang="ru-RU"/>
        </a:p>
      </dgm:t>
    </dgm:pt>
    <dgm:pt modelId="{750B4895-A86A-4817-A410-17C8D58E2C9F}" type="pres">
      <dgm:prSet presAssocID="{535AB21B-B1E1-48C0-B979-284180004491}" presName="node" presStyleLbl="node1" presStyleIdx="3" presStyleCnt="8" custScaleX="323706" custScaleY="193533" custRadScaleRad="118088" custRadScaleInc="-151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75B12-17A9-4AA0-8F7F-252BE7D3B591}" type="pres">
      <dgm:prSet presAssocID="{535AB21B-B1E1-48C0-B979-284180004491}" presName="spNode" presStyleCnt="0"/>
      <dgm:spPr/>
    </dgm:pt>
    <dgm:pt modelId="{886CFBFE-C437-4262-BE47-612D9F169D78}" type="pres">
      <dgm:prSet presAssocID="{4012D2D0-238F-4414-8190-92E9051573DD}" presName="sibTrans" presStyleLbl="sibTrans1D1" presStyleIdx="3" presStyleCnt="8"/>
      <dgm:spPr/>
      <dgm:t>
        <a:bodyPr/>
        <a:lstStyle/>
        <a:p>
          <a:endParaRPr lang="ru-RU"/>
        </a:p>
      </dgm:t>
    </dgm:pt>
    <dgm:pt modelId="{C1D67677-5A6A-4A87-B2D0-9813DD444263}" type="pres">
      <dgm:prSet presAssocID="{C9606D2F-C840-446E-8D6F-9CC5B8E0DDA9}" presName="node" presStyleLbl="node1" presStyleIdx="4" presStyleCnt="8" custScaleX="312553" custScaleY="146768" custRadScaleRad="150114" custRadScaleInc="-314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3CADA-D4E4-4E0E-A9ED-53FDD70E37BC}" type="pres">
      <dgm:prSet presAssocID="{C9606D2F-C840-446E-8D6F-9CC5B8E0DDA9}" presName="spNode" presStyleCnt="0"/>
      <dgm:spPr/>
    </dgm:pt>
    <dgm:pt modelId="{420DF076-3079-4719-A17B-2854140337CE}" type="pres">
      <dgm:prSet presAssocID="{021F903F-2489-492E-AC58-7A8E7CCE3348}" presName="sibTrans" presStyleLbl="sibTrans1D1" presStyleIdx="4" presStyleCnt="8"/>
      <dgm:spPr/>
      <dgm:t>
        <a:bodyPr/>
        <a:lstStyle/>
        <a:p>
          <a:endParaRPr lang="ru-RU"/>
        </a:p>
      </dgm:t>
    </dgm:pt>
    <dgm:pt modelId="{0F7EC0FB-0ABD-4B3D-A4C6-E8F4109A858B}" type="pres">
      <dgm:prSet presAssocID="{451FEA07-8EE4-44D8-B562-5ABE03F3D936}" presName="node" presStyleLbl="node1" presStyleIdx="5" presStyleCnt="8" custScaleX="274405" custScaleY="157219" custRadScaleRad="129002" custRadScaleInc="357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22F30-F8AC-40F2-A19E-D5FF078F17BA}" type="pres">
      <dgm:prSet presAssocID="{451FEA07-8EE4-44D8-B562-5ABE03F3D936}" presName="spNode" presStyleCnt="0"/>
      <dgm:spPr/>
    </dgm:pt>
    <dgm:pt modelId="{167879A3-BBD7-411A-8496-D45745B0DD26}" type="pres">
      <dgm:prSet presAssocID="{D13EF7BD-8D6E-4AAD-A84D-0AD6B1483E3D}" presName="sibTrans" presStyleLbl="sibTrans1D1" presStyleIdx="5" presStyleCnt="8"/>
      <dgm:spPr/>
      <dgm:t>
        <a:bodyPr/>
        <a:lstStyle/>
        <a:p>
          <a:endParaRPr lang="ru-RU"/>
        </a:p>
      </dgm:t>
    </dgm:pt>
    <dgm:pt modelId="{294DD1DE-4096-469F-BD76-98ECC8DBB8F2}" type="pres">
      <dgm:prSet presAssocID="{C680C78B-9B2F-4217-BC7F-0A0BA2D3355B}" presName="node" presStyleLbl="node1" presStyleIdx="6" presStyleCnt="8" custScaleX="206396" custRadScaleRad="59820" custRadScaleInc="573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AFFFA-314C-47F5-98B7-0A9C45BF8804}" type="pres">
      <dgm:prSet presAssocID="{C680C78B-9B2F-4217-BC7F-0A0BA2D3355B}" presName="spNode" presStyleCnt="0"/>
      <dgm:spPr/>
    </dgm:pt>
    <dgm:pt modelId="{D34061A6-EA42-41EF-AE14-AACCE6BB465D}" type="pres">
      <dgm:prSet presAssocID="{8E37B19C-B6C9-4B02-8706-DF250B0D90CF}" presName="sibTrans" presStyleLbl="sibTrans1D1" presStyleIdx="6" presStyleCnt="8"/>
      <dgm:spPr/>
      <dgm:t>
        <a:bodyPr/>
        <a:lstStyle/>
        <a:p>
          <a:endParaRPr lang="ru-RU"/>
        </a:p>
      </dgm:t>
    </dgm:pt>
    <dgm:pt modelId="{8934ED4B-4F0E-41D3-A0C2-1EC805C45365}" type="pres">
      <dgm:prSet presAssocID="{6203090A-5F23-4D83-8E1E-5EB82AFAD8AF}" presName="node" presStyleLbl="node1" presStyleIdx="7" presStyleCnt="8" custScaleX="177285" custRadScaleRad="131177" custRadScaleInc="-108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28118-B1FA-444A-976D-A4B32B0CA841}" type="pres">
      <dgm:prSet presAssocID="{6203090A-5F23-4D83-8E1E-5EB82AFAD8AF}" presName="spNode" presStyleCnt="0"/>
      <dgm:spPr/>
    </dgm:pt>
    <dgm:pt modelId="{2E05DB05-E37D-4FB8-A3ED-382E224F1DDD}" type="pres">
      <dgm:prSet presAssocID="{FB4B244F-6BC4-4E1F-BA33-5DFCF5AB174E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C3A778CC-2877-4BAC-9460-D299A883867F}" srcId="{E533E2FA-E81F-4751-996F-26F1C1835631}" destId="{535AB21B-B1E1-48C0-B979-284180004491}" srcOrd="3" destOrd="0" parTransId="{98C7285A-F763-4247-9908-BCB61C4DB5BA}" sibTransId="{4012D2D0-238F-4414-8190-92E9051573DD}"/>
    <dgm:cxn modelId="{2E5D8D99-9FFF-4736-843A-D566381F19FF}" type="presOf" srcId="{0674F760-4620-4F4D-B084-9DC065C8E9BB}" destId="{84BEC62D-79E9-40BF-BA16-D814F8D756CB}" srcOrd="0" destOrd="0" presId="urn:microsoft.com/office/officeart/2005/8/layout/cycle6"/>
    <dgm:cxn modelId="{ADEF8493-B458-4FB4-B093-C3E2E76929E9}" type="presOf" srcId="{C680C78B-9B2F-4217-BC7F-0A0BA2D3355B}" destId="{294DD1DE-4096-469F-BD76-98ECC8DBB8F2}" srcOrd="0" destOrd="0" presId="urn:microsoft.com/office/officeart/2005/8/layout/cycle6"/>
    <dgm:cxn modelId="{9DCC473A-3F38-4756-AD9A-AB15E96A9669}" type="presOf" srcId="{C9606D2F-C840-446E-8D6F-9CC5B8E0DDA9}" destId="{C1D67677-5A6A-4A87-B2D0-9813DD444263}" srcOrd="0" destOrd="0" presId="urn:microsoft.com/office/officeart/2005/8/layout/cycle6"/>
    <dgm:cxn modelId="{320A1564-8C9A-4828-B22C-FB373B118425}" type="presOf" srcId="{535AB21B-B1E1-48C0-B979-284180004491}" destId="{750B4895-A86A-4817-A410-17C8D58E2C9F}" srcOrd="0" destOrd="0" presId="urn:microsoft.com/office/officeart/2005/8/layout/cycle6"/>
    <dgm:cxn modelId="{89BB57A0-74B4-4792-BFCA-8D21D8F079F2}" srcId="{E533E2FA-E81F-4751-996F-26F1C1835631}" destId="{C9606D2F-C840-446E-8D6F-9CC5B8E0DDA9}" srcOrd="4" destOrd="0" parTransId="{4BBCF0A2-623D-472A-966A-87BA72ED57EE}" sibTransId="{021F903F-2489-492E-AC58-7A8E7CCE3348}"/>
    <dgm:cxn modelId="{DE40023B-9850-4B6A-A842-763B2E33CF72}" type="presOf" srcId="{8E37B19C-B6C9-4B02-8706-DF250B0D90CF}" destId="{D34061A6-EA42-41EF-AE14-AACCE6BB465D}" srcOrd="0" destOrd="0" presId="urn:microsoft.com/office/officeart/2005/8/layout/cycle6"/>
    <dgm:cxn modelId="{CA35D9D6-FC95-4A59-B284-D7E2DD966A96}" type="presOf" srcId="{FB4B244F-6BC4-4E1F-BA33-5DFCF5AB174E}" destId="{2E05DB05-E37D-4FB8-A3ED-382E224F1DDD}" srcOrd="0" destOrd="0" presId="urn:microsoft.com/office/officeart/2005/8/layout/cycle6"/>
    <dgm:cxn modelId="{CD418327-1ED3-4A67-9D97-D477D7A5672E}" srcId="{E533E2FA-E81F-4751-996F-26F1C1835631}" destId="{23CEE164-31FF-49C7-8E1E-8A202CABEFD9}" srcOrd="0" destOrd="0" parTransId="{B30C4DD6-8D5F-41D1-BAA4-DD9CB19344BE}" sibTransId="{0674F760-4620-4F4D-B084-9DC065C8E9BB}"/>
    <dgm:cxn modelId="{95EA0831-6A8F-4505-9581-83841D9B0B14}" type="presOf" srcId="{4012D2D0-238F-4414-8190-92E9051573DD}" destId="{886CFBFE-C437-4262-BE47-612D9F169D78}" srcOrd="0" destOrd="0" presId="urn:microsoft.com/office/officeart/2005/8/layout/cycle6"/>
    <dgm:cxn modelId="{F106924D-DAA7-49B7-B595-4FA5C4CB7B58}" srcId="{E533E2FA-E81F-4751-996F-26F1C1835631}" destId="{6203090A-5F23-4D83-8E1E-5EB82AFAD8AF}" srcOrd="7" destOrd="0" parTransId="{B25AF340-A0E0-42AE-8989-1FAC87841BD6}" sibTransId="{FB4B244F-6BC4-4E1F-BA33-5DFCF5AB174E}"/>
    <dgm:cxn modelId="{40C0AA45-F079-4CFB-97D3-578938A79910}" type="presOf" srcId="{451FEA07-8EE4-44D8-B562-5ABE03F3D936}" destId="{0F7EC0FB-0ABD-4B3D-A4C6-E8F4109A858B}" srcOrd="0" destOrd="0" presId="urn:microsoft.com/office/officeart/2005/8/layout/cycle6"/>
    <dgm:cxn modelId="{F2C21DE4-226E-4523-8E34-A05A69196D42}" type="presOf" srcId="{6203090A-5F23-4D83-8E1E-5EB82AFAD8AF}" destId="{8934ED4B-4F0E-41D3-A0C2-1EC805C45365}" srcOrd="0" destOrd="0" presId="urn:microsoft.com/office/officeart/2005/8/layout/cycle6"/>
    <dgm:cxn modelId="{BCD71F33-D314-492A-99CF-C25F4102F8F5}" type="presOf" srcId="{E0A1CC85-2637-488A-B6E1-5150CDC5D744}" destId="{04CBBC58-C804-4C3E-87A1-87AB81152032}" srcOrd="0" destOrd="0" presId="urn:microsoft.com/office/officeart/2005/8/layout/cycle6"/>
    <dgm:cxn modelId="{7C612992-676E-4DBB-BE64-8EE8151127FB}" srcId="{E533E2FA-E81F-4751-996F-26F1C1835631}" destId="{C680C78B-9B2F-4217-BC7F-0A0BA2D3355B}" srcOrd="6" destOrd="0" parTransId="{AE59E6E2-B766-4B97-875E-797F87903EE2}" sibTransId="{8E37B19C-B6C9-4B02-8706-DF250B0D90CF}"/>
    <dgm:cxn modelId="{03825610-E2DB-40F3-9E0B-048EB6B99B2F}" srcId="{E533E2FA-E81F-4751-996F-26F1C1835631}" destId="{670ECC9E-031D-413E-AD09-136A37DE7327}" srcOrd="2" destOrd="0" parTransId="{E3F32B81-0864-4D1B-A6FD-4FD72BDEA400}" sibTransId="{9CDA2873-21F3-4844-841B-5506559DDAA4}"/>
    <dgm:cxn modelId="{7C7DF473-E035-4E60-8751-E3364A21CAAC}" type="presOf" srcId="{D13EF7BD-8D6E-4AAD-A84D-0AD6B1483E3D}" destId="{167879A3-BBD7-411A-8496-D45745B0DD26}" srcOrd="0" destOrd="0" presId="urn:microsoft.com/office/officeart/2005/8/layout/cycle6"/>
    <dgm:cxn modelId="{535C7BB3-7CAD-43BC-ABFB-A068C298AFD5}" type="presOf" srcId="{23CEE164-31FF-49C7-8E1E-8A202CABEFD9}" destId="{F6D497AA-47EF-4604-842E-34BE60524A85}" srcOrd="0" destOrd="0" presId="urn:microsoft.com/office/officeart/2005/8/layout/cycle6"/>
    <dgm:cxn modelId="{67DC24A9-139D-4D41-A78C-52C14A2EF821}" type="presOf" srcId="{021F903F-2489-492E-AC58-7A8E7CCE3348}" destId="{420DF076-3079-4719-A17B-2854140337CE}" srcOrd="0" destOrd="0" presId="urn:microsoft.com/office/officeart/2005/8/layout/cycle6"/>
    <dgm:cxn modelId="{5C31EC39-AB59-4521-8CD6-60DE1DAA78E9}" srcId="{E533E2FA-E81F-4751-996F-26F1C1835631}" destId="{451FEA07-8EE4-44D8-B562-5ABE03F3D936}" srcOrd="5" destOrd="0" parTransId="{6B7221CD-3357-4F96-B925-8FF947F54CD8}" sibTransId="{D13EF7BD-8D6E-4AAD-A84D-0AD6B1483E3D}"/>
    <dgm:cxn modelId="{EE7A6C6E-78C8-4688-BB30-DAC47FA1B26E}" srcId="{E533E2FA-E81F-4751-996F-26F1C1835631}" destId="{C3C70BCD-CF52-4038-B4AC-256AB04CC9BB}" srcOrd="1" destOrd="0" parTransId="{6E996BBC-2F60-4C5E-AE74-E42D54184908}" sibTransId="{E0A1CC85-2637-488A-B6E1-5150CDC5D744}"/>
    <dgm:cxn modelId="{78F7AD8C-E55C-4C10-BC81-B2B4E36F0388}" type="presOf" srcId="{E533E2FA-E81F-4751-996F-26F1C1835631}" destId="{75632B89-4490-4D34-855E-2EB2EF7B0A64}" srcOrd="0" destOrd="0" presId="urn:microsoft.com/office/officeart/2005/8/layout/cycle6"/>
    <dgm:cxn modelId="{D240E5A3-D9F9-46FC-8ED8-4C74C8867FD6}" type="presOf" srcId="{C3C70BCD-CF52-4038-B4AC-256AB04CC9BB}" destId="{6FB73DD6-7F9F-42A4-8A77-99FD16581B66}" srcOrd="0" destOrd="0" presId="urn:microsoft.com/office/officeart/2005/8/layout/cycle6"/>
    <dgm:cxn modelId="{E434B917-2F7D-4A1E-8CA1-A2FC2AB4EBA5}" type="presOf" srcId="{670ECC9E-031D-413E-AD09-136A37DE7327}" destId="{3F071A95-91C9-4B96-9B0B-3695D4E1D643}" srcOrd="0" destOrd="0" presId="urn:microsoft.com/office/officeart/2005/8/layout/cycle6"/>
    <dgm:cxn modelId="{8E1C41A9-A885-4583-B1A0-19D67682B782}" type="presOf" srcId="{9CDA2873-21F3-4844-841B-5506559DDAA4}" destId="{88129770-E97D-4A42-A567-DB519D334B06}" srcOrd="0" destOrd="0" presId="urn:microsoft.com/office/officeart/2005/8/layout/cycle6"/>
    <dgm:cxn modelId="{8A94CE36-6F07-4BE1-B6FC-F70D966FA8A5}" type="presParOf" srcId="{75632B89-4490-4D34-855E-2EB2EF7B0A64}" destId="{F6D497AA-47EF-4604-842E-34BE60524A85}" srcOrd="0" destOrd="0" presId="urn:microsoft.com/office/officeart/2005/8/layout/cycle6"/>
    <dgm:cxn modelId="{B14C21B5-4ED6-40B0-B6F3-49F9B1D79A3D}" type="presParOf" srcId="{75632B89-4490-4D34-855E-2EB2EF7B0A64}" destId="{0E164760-D06F-4291-A98B-B5FD9787FEFA}" srcOrd="1" destOrd="0" presId="urn:microsoft.com/office/officeart/2005/8/layout/cycle6"/>
    <dgm:cxn modelId="{5677BBD5-08FE-4DD7-B329-BF340EF1B97E}" type="presParOf" srcId="{75632B89-4490-4D34-855E-2EB2EF7B0A64}" destId="{84BEC62D-79E9-40BF-BA16-D814F8D756CB}" srcOrd="2" destOrd="0" presId="urn:microsoft.com/office/officeart/2005/8/layout/cycle6"/>
    <dgm:cxn modelId="{B53C0101-7C11-47DE-BC60-C7142D63488C}" type="presParOf" srcId="{75632B89-4490-4D34-855E-2EB2EF7B0A64}" destId="{6FB73DD6-7F9F-42A4-8A77-99FD16581B66}" srcOrd="3" destOrd="0" presId="urn:microsoft.com/office/officeart/2005/8/layout/cycle6"/>
    <dgm:cxn modelId="{39D24BBC-CFFE-427B-A9C2-6081FEA2E50E}" type="presParOf" srcId="{75632B89-4490-4D34-855E-2EB2EF7B0A64}" destId="{D50A81A0-E3CE-4496-A2DF-B9AD1E41B00B}" srcOrd="4" destOrd="0" presId="urn:microsoft.com/office/officeart/2005/8/layout/cycle6"/>
    <dgm:cxn modelId="{48F79FAA-DA55-463C-B3F4-3D800FD80ADA}" type="presParOf" srcId="{75632B89-4490-4D34-855E-2EB2EF7B0A64}" destId="{04CBBC58-C804-4C3E-87A1-87AB81152032}" srcOrd="5" destOrd="0" presId="urn:microsoft.com/office/officeart/2005/8/layout/cycle6"/>
    <dgm:cxn modelId="{FC74B3FE-80F8-4FAF-8B1F-228789DB1801}" type="presParOf" srcId="{75632B89-4490-4D34-855E-2EB2EF7B0A64}" destId="{3F071A95-91C9-4B96-9B0B-3695D4E1D643}" srcOrd="6" destOrd="0" presId="urn:microsoft.com/office/officeart/2005/8/layout/cycle6"/>
    <dgm:cxn modelId="{437E13B6-4FA3-40D2-9C93-DB745B9F4648}" type="presParOf" srcId="{75632B89-4490-4D34-855E-2EB2EF7B0A64}" destId="{04B6505A-6DE3-46E4-9E09-43BE0BAE2A85}" srcOrd="7" destOrd="0" presId="urn:microsoft.com/office/officeart/2005/8/layout/cycle6"/>
    <dgm:cxn modelId="{6F0E86F9-238B-4CB9-B174-34A30329BC9F}" type="presParOf" srcId="{75632B89-4490-4D34-855E-2EB2EF7B0A64}" destId="{88129770-E97D-4A42-A567-DB519D334B06}" srcOrd="8" destOrd="0" presId="urn:microsoft.com/office/officeart/2005/8/layout/cycle6"/>
    <dgm:cxn modelId="{1EC2AC5D-F94E-474C-882B-5DF047024FF4}" type="presParOf" srcId="{75632B89-4490-4D34-855E-2EB2EF7B0A64}" destId="{750B4895-A86A-4817-A410-17C8D58E2C9F}" srcOrd="9" destOrd="0" presId="urn:microsoft.com/office/officeart/2005/8/layout/cycle6"/>
    <dgm:cxn modelId="{33B94F0F-D862-44F0-A763-EE6CB1C74200}" type="presParOf" srcId="{75632B89-4490-4D34-855E-2EB2EF7B0A64}" destId="{D3475B12-17A9-4AA0-8F7F-252BE7D3B591}" srcOrd="10" destOrd="0" presId="urn:microsoft.com/office/officeart/2005/8/layout/cycle6"/>
    <dgm:cxn modelId="{855ACAEF-F22D-4236-A7E8-BFD7C8362DD2}" type="presParOf" srcId="{75632B89-4490-4D34-855E-2EB2EF7B0A64}" destId="{886CFBFE-C437-4262-BE47-612D9F169D78}" srcOrd="11" destOrd="0" presId="urn:microsoft.com/office/officeart/2005/8/layout/cycle6"/>
    <dgm:cxn modelId="{0A73E8CE-2D84-4A7A-AA39-127C43368606}" type="presParOf" srcId="{75632B89-4490-4D34-855E-2EB2EF7B0A64}" destId="{C1D67677-5A6A-4A87-B2D0-9813DD444263}" srcOrd="12" destOrd="0" presId="urn:microsoft.com/office/officeart/2005/8/layout/cycle6"/>
    <dgm:cxn modelId="{7583339B-139A-4CBE-A224-190177DBE27A}" type="presParOf" srcId="{75632B89-4490-4D34-855E-2EB2EF7B0A64}" destId="{16F3CADA-D4E4-4E0E-A9ED-53FDD70E37BC}" srcOrd="13" destOrd="0" presId="urn:microsoft.com/office/officeart/2005/8/layout/cycle6"/>
    <dgm:cxn modelId="{160A5287-5E3E-4376-A28F-7AAF23A2D88B}" type="presParOf" srcId="{75632B89-4490-4D34-855E-2EB2EF7B0A64}" destId="{420DF076-3079-4719-A17B-2854140337CE}" srcOrd="14" destOrd="0" presId="urn:microsoft.com/office/officeart/2005/8/layout/cycle6"/>
    <dgm:cxn modelId="{C630CC29-3C39-4428-B048-5AE1BDBE0B60}" type="presParOf" srcId="{75632B89-4490-4D34-855E-2EB2EF7B0A64}" destId="{0F7EC0FB-0ABD-4B3D-A4C6-E8F4109A858B}" srcOrd="15" destOrd="0" presId="urn:microsoft.com/office/officeart/2005/8/layout/cycle6"/>
    <dgm:cxn modelId="{7AFDC8AC-6E12-4F65-A9DA-B9AB2A23D077}" type="presParOf" srcId="{75632B89-4490-4D34-855E-2EB2EF7B0A64}" destId="{37522F30-F8AC-40F2-A19E-D5FF078F17BA}" srcOrd="16" destOrd="0" presId="urn:microsoft.com/office/officeart/2005/8/layout/cycle6"/>
    <dgm:cxn modelId="{28BC288C-8F33-447D-87AB-BBE342C874B3}" type="presParOf" srcId="{75632B89-4490-4D34-855E-2EB2EF7B0A64}" destId="{167879A3-BBD7-411A-8496-D45745B0DD26}" srcOrd="17" destOrd="0" presId="urn:microsoft.com/office/officeart/2005/8/layout/cycle6"/>
    <dgm:cxn modelId="{040A0A5F-B577-482E-9A40-D273A5361F98}" type="presParOf" srcId="{75632B89-4490-4D34-855E-2EB2EF7B0A64}" destId="{294DD1DE-4096-469F-BD76-98ECC8DBB8F2}" srcOrd="18" destOrd="0" presId="urn:microsoft.com/office/officeart/2005/8/layout/cycle6"/>
    <dgm:cxn modelId="{57D1F9BF-26AA-48ED-B33D-E22FC0F7FBED}" type="presParOf" srcId="{75632B89-4490-4D34-855E-2EB2EF7B0A64}" destId="{AA4AFFFA-314C-47F5-98B7-0A9C45BF8804}" srcOrd="19" destOrd="0" presId="urn:microsoft.com/office/officeart/2005/8/layout/cycle6"/>
    <dgm:cxn modelId="{D332F7E4-B9DC-498D-BF1A-307A14AC0AC2}" type="presParOf" srcId="{75632B89-4490-4D34-855E-2EB2EF7B0A64}" destId="{D34061A6-EA42-41EF-AE14-AACCE6BB465D}" srcOrd="20" destOrd="0" presId="urn:microsoft.com/office/officeart/2005/8/layout/cycle6"/>
    <dgm:cxn modelId="{6ACB467F-484A-4D5A-8E08-66660D67F0FE}" type="presParOf" srcId="{75632B89-4490-4D34-855E-2EB2EF7B0A64}" destId="{8934ED4B-4F0E-41D3-A0C2-1EC805C45365}" srcOrd="21" destOrd="0" presId="urn:microsoft.com/office/officeart/2005/8/layout/cycle6"/>
    <dgm:cxn modelId="{6B6EEB57-9E44-427B-9DAD-75114726057D}" type="presParOf" srcId="{75632B89-4490-4D34-855E-2EB2EF7B0A64}" destId="{E5028118-B1FA-444A-976D-A4B32B0CA841}" srcOrd="22" destOrd="0" presId="urn:microsoft.com/office/officeart/2005/8/layout/cycle6"/>
    <dgm:cxn modelId="{8A553932-4EF2-4C0C-ACB0-F0FB3CB5974C}" type="presParOf" srcId="{75632B89-4490-4D34-855E-2EB2EF7B0A64}" destId="{2E05DB05-E37D-4FB8-A3ED-382E224F1DDD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D497AA-47EF-4604-842E-34BE60524A85}">
      <dsp:nvSpPr>
        <dsp:cNvPr id="0" name=""/>
        <dsp:cNvSpPr/>
      </dsp:nvSpPr>
      <dsp:spPr>
        <a:xfrm>
          <a:off x="2260552" y="-70464"/>
          <a:ext cx="2868030" cy="615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</a:rPr>
            <a:t>Поставлю ударение в слове</a:t>
          </a:r>
          <a:endParaRPr lang="ru-RU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260552" y="-70464"/>
        <a:ext cx="2868030" cy="615884"/>
      </dsp:txXfrm>
    </dsp:sp>
    <dsp:sp modelId="{84BEC62D-79E9-40BF-BA16-D814F8D756CB}">
      <dsp:nvSpPr>
        <dsp:cNvPr id="0" name=""/>
        <dsp:cNvSpPr/>
      </dsp:nvSpPr>
      <dsp:spPr>
        <a:xfrm>
          <a:off x="2048584" y="513764"/>
          <a:ext cx="4277569" cy="4277569"/>
        </a:xfrm>
        <a:custGeom>
          <a:avLst/>
          <a:gdLst/>
          <a:ahLst/>
          <a:cxnLst/>
          <a:rect l="0" t="0" r="0" b="0"/>
          <a:pathLst>
            <a:path>
              <a:moveTo>
                <a:pt x="2512605" y="32921"/>
              </a:moveTo>
              <a:arcTo wR="2138784" hR="2138784" stAng="16803958" swAng="11576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73DD6-7F9F-42A4-8A77-99FD16581B66}">
      <dsp:nvSpPr>
        <dsp:cNvPr id="0" name=""/>
        <dsp:cNvSpPr/>
      </dsp:nvSpPr>
      <dsp:spPr>
        <a:xfrm>
          <a:off x="5238595" y="792086"/>
          <a:ext cx="1726437" cy="615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</a:rPr>
            <a:t>нет</a:t>
          </a:r>
          <a:endParaRPr lang="ru-RU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238595" y="792086"/>
        <a:ext cx="1726437" cy="615884"/>
      </dsp:txXfrm>
    </dsp:sp>
    <dsp:sp modelId="{04CBBC58-C804-4C3E-87A1-87AB81152032}">
      <dsp:nvSpPr>
        <dsp:cNvPr id="0" name=""/>
        <dsp:cNvSpPr/>
      </dsp:nvSpPr>
      <dsp:spPr>
        <a:xfrm>
          <a:off x="3187476" y="-2660972"/>
          <a:ext cx="4277569" cy="4277569"/>
        </a:xfrm>
        <a:custGeom>
          <a:avLst/>
          <a:gdLst/>
          <a:ahLst/>
          <a:cxnLst/>
          <a:rect l="0" t="0" r="0" b="0"/>
          <a:pathLst>
            <a:path>
              <a:moveTo>
                <a:pt x="3057597" y="4070152"/>
              </a:moveTo>
              <a:arcTo wR="2138784" hR="2138784" stAng="3873485" swAng="4433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71A95-91C9-4B96-9B0B-3695D4E1D643}">
      <dsp:nvSpPr>
        <dsp:cNvPr id="0" name=""/>
        <dsp:cNvSpPr/>
      </dsp:nvSpPr>
      <dsp:spPr>
        <a:xfrm>
          <a:off x="4608507" y="1512171"/>
          <a:ext cx="3044931" cy="1112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</a:rPr>
            <a:t>Ставлю слово в начальную форму и определяю тип склонения</a:t>
          </a:r>
          <a:endParaRPr lang="ru-RU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608507" y="1512171"/>
        <a:ext cx="3044931" cy="1112305"/>
      </dsp:txXfrm>
    </dsp:sp>
    <dsp:sp modelId="{88129770-E97D-4A42-A567-DB519D334B06}">
      <dsp:nvSpPr>
        <dsp:cNvPr id="0" name=""/>
        <dsp:cNvSpPr/>
      </dsp:nvSpPr>
      <dsp:spPr>
        <a:xfrm>
          <a:off x="2889352" y="2313910"/>
          <a:ext cx="4277569" cy="4277569"/>
        </a:xfrm>
        <a:custGeom>
          <a:avLst/>
          <a:gdLst/>
          <a:ahLst/>
          <a:cxnLst/>
          <a:rect l="0" t="0" r="0" b="0"/>
          <a:pathLst>
            <a:path>
              <a:moveTo>
                <a:pt x="3250459" y="311606"/>
              </a:moveTo>
              <a:arcTo wR="2138784" hR="2138784" stAng="18079006" swAng="3155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B4895-A86A-4817-A410-17C8D58E2C9F}">
      <dsp:nvSpPr>
        <dsp:cNvPr id="0" name=""/>
        <dsp:cNvSpPr/>
      </dsp:nvSpPr>
      <dsp:spPr>
        <a:xfrm>
          <a:off x="4608515" y="2736306"/>
          <a:ext cx="3067160" cy="11919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</a:rPr>
            <a:t>Подбираю слово – помощник и ставлю его в том же падеже</a:t>
          </a:r>
          <a:endParaRPr lang="ru-RU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608515" y="2736306"/>
        <a:ext cx="3067160" cy="1191939"/>
      </dsp:txXfrm>
    </dsp:sp>
    <dsp:sp modelId="{886CFBFE-C437-4262-BE47-612D9F169D78}">
      <dsp:nvSpPr>
        <dsp:cNvPr id="0" name=""/>
        <dsp:cNvSpPr/>
      </dsp:nvSpPr>
      <dsp:spPr>
        <a:xfrm>
          <a:off x="3615958" y="3927829"/>
          <a:ext cx="4277569" cy="4277569"/>
        </a:xfrm>
        <a:custGeom>
          <a:avLst/>
          <a:gdLst/>
          <a:ahLst/>
          <a:cxnLst/>
          <a:rect l="0" t="0" r="0" b="0"/>
          <a:pathLst>
            <a:path>
              <a:moveTo>
                <a:pt x="2188154" y="569"/>
              </a:moveTo>
              <a:arcTo wR="2138784" hR="2138784" stAng="16279361" swAng="11382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67677-5A6A-4A87-B2D0-9813DD444263}">
      <dsp:nvSpPr>
        <dsp:cNvPr id="0" name=""/>
        <dsp:cNvSpPr/>
      </dsp:nvSpPr>
      <dsp:spPr>
        <a:xfrm>
          <a:off x="4680529" y="4063087"/>
          <a:ext cx="2961484" cy="903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</a:rPr>
            <a:t>Пишу окончание, какое в слове - помощнике</a:t>
          </a:r>
          <a:endParaRPr lang="ru-RU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680529" y="4063087"/>
        <a:ext cx="2961484" cy="903921"/>
      </dsp:txXfrm>
    </dsp:sp>
    <dsp:sp modelId="{420DF076-3079-4719-A17B-2854140337CE}">
      <dsp:nvSpPr>
        <dsp:cNvPr id="0" name=""/>
        <dsp:cNvSpPr/>
      </dsp:nvSpPr>
      <dsp:spPr>
        <a:xfrm>
          <a:off x="931441" y="1178909"/>
          <a:ext cx="5057462" cy="5057462"/>
        </a:xfrm>
        <a:custGeom>
          <a:avLst/>
          <a:gdLst/>
          <a:ahLst/>
          <a:cxnLst/>
          <a:rect l="0" t="0" r="0" b="0"/>
          <a:pathLst>
            <a:path>
              <a:moveTo>
                <a:pt x="4695930" y="3831700"/>
              </a:moveTo>
              <a:arcTo wR="2528731" hR="2528731" stAng="1860915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EC0FB-0ABD-4B3D-A4C6-E8F4109A858B}">
      <dsp:nvSpPr>
        <dsp:cNvPr id="0" name=""/>
        <dsp:cNvSpPr/>
      </dsp:nvSpPr>
      <dsp:spPr>
        <a:xfrm>
          <a:off x="0" y="1479985"/>
          <a:ext cx="2600026" cy="9682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</a:rPr>
            <a:t>Написание соответствует ударению</a:t>
          </a:r>
          <a:endParaRPr lang="ru-RU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1479985"/>
        <a:ext cx="2600026" cy="968287"/>
      </dsp:txXfrm>
    </dsp:sp>
    <dsp:sp modelId="{167879A3-BBD7-411A-8496-D45745B0DD26}">
      <dsp:nvSpPr>
        <dsp:cNvPr id="0" name=""/>
        <dsp:cNvSpPr/>
      </dsp:nvSpPr>
      <dsp:spPr>
        <a:xfrm>
          <a:off x="1307464" y="1324277"/>
          <a:ext cx="4277569" cy="4277569"/>
        </a:xfrm>
        <a:custGeom>
          <a:avLst/>
          <a:gdLst/>
          <a:ahLst/>
          <a:cxnLst/>
          <a:rect l="0" t="0" r="0" b="0"/>
          <a:pathLst>
            <a:path>
              <a:moveTo>
                <a:pt x="1295037" y="173462"/>
              </a:moveTo>
              <a:arcTo wR="2138784" hR="2138784" stAng="14805919" swAng="4248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DD1DE-4096-469F-BD76-98ECC8DBB8F2}">
      <dsp:nvSpPr>
        <dsp:cNvPr id="0" name=""/>
        <dsp:cNvSpPr/>
      </dsp:nvSpPr>
      <dsp:spPr>
        <a:xfrm>
          <a:off x="2736304" y="792087"/>
          <a:ext cx="1955631" cy="615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</a:rPr>
            <a:t>Окончание ударное?</a:t>
          </a:r>
          <a:endParaRPr lang="ru-RU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736304" y="792087"/>
        <a:ext cx="1955631" cy="615884"/>
      </dsp:txXfrm>
    </dsp:sp>
    <dsp:sp modelId="{D34061A6-EA42-41EF-AE14-AACCE6BB465D}">
      <dsp:nvSpPr>
        <dsp:cNvPr id="0" name=""/>
        <dsp:cNvSpPr/>
      </dsp:nvSpPr>
      <dsp:spPr>
        <a:xfrm>
          <a:off x="385701" y="-3196730"/>
          <a:ext cx="4277569" cy="4277569"/>
        </a:xfrm>
        <a:custGeom>
          <a:avLst/>
          <a:gdLst/>
          <a:ahLst/>
          <a:cxnLst/>
          <a:rect l="0" t="0" r="0" b="0"/>
          <a:pathLst>
            <a:path>
              <a:moveTo>
                <a:pt x="2345102" y="4267594"/>
              </a:moveTo>
              <a:arcTo wR="2138784" hR="2138784" stAng="5067861" swAng="87308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4ED4B-4F0E-41D3-A0C2-1EC805C45365}">
      <dsp:nvSpPr>
        <dsp:cNvPr id="0" name=""/>
        <dsp:cNvSpPr/>
      </dsp:nvSpPr>
      <dsp:spPr>
        <a:xfrm>
          <a:off x="504065" y="720083"/>
          <a:ext cx="1679800" cy="615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</a:rPr>
            <a:t>да</a:t>
          </a:r>
          <a:endParaRPr lang="ru-RU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04065" y="720083"/>
        <a:ext cx="1679800" cy="615884"/>
      </dsp:txXfrm>
    </dsp:sp>
    <dsp:sp modelId="{2E05DB05-E37D-4FB8-A3ED-382E224F1DDD}">
      <dsp:nvSpPr>
        <dsp:cNvPr id="0" name=""/>
        <dsp:cNvSpPr/>
      </dsp:nvSpPr>
      <dsp:spPr>
        <a:xfrm>
          <a:off x="1017017" y="511955"/>
          <a:ext cx="4277569" cy="4277569"/>
        </a:xfrm>
        <a:custGeom>
          <a:avLst/>
          <a:gdLst/>
          <a:ahLst/>
          <a:cxnLst/>
          <a:rect l="0" t="0" r="0" b="0"/>
          <a:pathLst>
            <a:path>
              <a:moveTo>
                <a:pt x="1172445" y="230752"/>
              </a:moveTo>
              <a:arcTo wR="2138784" hR="2138784" stAng="14588380" swAng="9926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C9073-E280-4D35-A90F-52FF8B9A7B74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4E9D8-ACC5-41A3-957D-BFDD16098C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C9073-E280-4D35-A90F-52FF8B9A7B74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4E9D8-ACC5-41A3-957D-BFDD16098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C9073-E280-4D35-A90F-52FF8B9A7B74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4E9D8-ACC5-41A3-957D-BFDD16098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C9073-E280-4D35-A90F-52FF8B9A7B74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4E9D8-ACC5-41A3-957D-BFDD16098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C9073-E280-4D35-A90F-52FF8B9A7B74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4E9D8-ACC5-41A3-957D-BFDD16098C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C9073-E280-4D35-A90F-52FF8B9A7B74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4E9D8-ACC5-41A3-957D-BFDD16098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C9073-E280-4D35-A90F-52FF8B9A7B74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4E9D8-ACC5-41A3-957D-BFDD16098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C9073-E280-4D35-A90F-52FF8B9A7B74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4E9D8-ACC5-41A3-957D-BFDD16098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C9073-E280-4D35-A90F-52FF8B9A7B74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4E9D8-ACC5-41A3-957D-BFDD16098C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C9073-E280-4D35-A90F-52FF8B9A7B74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4E9D8-ACC5-41A3-957D-BFDD16098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C9073-E280-4D35-A90F-52FF8B9A7B74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4E9D8-ACC5-41A3-957D-BFDD16098C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75C9073-E280-4D35-A90F-52FF8B9A7B74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94E9D8-ACC5-41A3-957D-BFDD16098C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8424936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3300"/>
                </a:solidFill>
              </a:rPr>
              <a:t>Урок по теме: </a:t>
            </a:r>
            <a:r>
              <a:rPr lang="ru-RU" sz="3600" b="1" dirty="0" smtClean="0">
                <a:solidFill>
                  <a:srgbClr val="FF3300"/>
                </a:solidFill>
              </a:rPr>
              <a:t>«</a:t>
            </a:r>
            <a:r>
              <a:rPr lang="ru-RU" sz="3600" b="1" i="1" dirty="0" smtClean="0">
                <a:solidFill>
                  <a:srgbClr val="FF3300"/>
                </a:solidFill>
              </a:rPr>
              <a:t>Освоение способа решения орфографических задач в безударных окончаниях имен существительных»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7406640" cy="1752600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Цель</a:t>
            </a:r>
            <a:r>
              <a:rPr lang="ru-RU" b="1" i="1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</a:rPr>
              <a:t>закрепление способа проверки безударных окончаний имен существительных;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Рисунок4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-243408"/>
            <a:ext cx="8280920" cy="67325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91264" cy="184482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Как нужно действовать, </a:t>
            </a:r>
            <a:b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чтобы не допустить ошибку в правописании окончания имени существительного</a:t>
            </a:r>
            <a:r>
              <a:rPr lang="ru-RU" sz="4000" dirty="0" smtClean="0">
                <a:solidFill>
                  <a:srgbClr val="990000"/>
                </a:solidFill>
                <a:latin typeface="Arial Narrow" pitchFamily="34" charset="0"/>
              </a:rPr>
              <a:t/>
            </a:r>
            <a:br>
              <a:rPr lang="ru-RU" sz="4000" dirty="0" smtClean="0">
                <a:solidFill>
                  <a:srgbClr val="990000"/>
                </a:solidFill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7544" y="1628800"/>
          <a:ext cx="81534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4067944" y="220486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076056" y="2636912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2483768" y="2636912"/>
            <a:ext cx="79208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516216" y="2924944"/>
            <a:ext cx="261743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516216" y="4149080"/>
            <a:ext cx="261743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691680" y="2924944"/>
            <a:ext cx="261743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588224" y="5517232"/>
            <a:ext cx="261743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211144" cy="1162050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/>
              <a:t>Проверь себя</a:t>
            </a:r>
            <a:endParaRPr lang="ru-RU" sz="4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8153400" cy="44253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Улетел скв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рец от стуж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,</a:t>
            </a:r>
            <a:r>
              <a:rPr lang="ru-RU" u="sng" dirty="0" smtClean="0"/>
              <a:t> 1 </a:t>
            </a:r>
            <a:r>
              <a:rPr lang="ru-RU" u="sng" dirty="0" err="1" smtClean="0"/>
              <a:t>скл</a:t>
            </a:r>
            <a:r>
              <a:rPr lang="ru-RU" u="sng" dirty="0" smtClean="0"/>
              <a:t>.,   от </a:t>
            </a:r>
            <a:r>
              <a:rPr lang="ru-RU" u="sng" dirty="0" err="1" smtClean="0"/>
              <a:t>земл</a:t>
            </a:r>
            <a:r>
              <a:rPr lang="ru-RU" u="sng" dirty="0" err="1" smtClean="0">
                <a:solidFill>
                  <a:srgbClr val="FF0000"/>
                </a:solidFill>
              </a:rPr>
              <a:t>и</a:t>
            </a:r>
            <a:r>
              <a:rPr lang="ru-RU" u="sng" dirty="0" err="1" smtClean="0"/>
              <a:t>__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Сыто за мор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м живёт,      </a:t>
            </a:r>
            <a:r>
              <a:rPr lang="ru-RU" u="sng" dirty="0" smtClean="0"/>
              <a:t>_2 </a:t>
            </a:r>
            <a:r>
              <a:rPr lang="ru-RU" u="sng" dirty="0" err="1" smtClean="0"/>
              <a:t>скл.,__за</a:t>
            </a:r>
            <a:r>
              <a:rPr lang="ru-RU" u="sng" dirty="0" smtClean="0"/>
              <a:t> окн</a:t>
            </a:r>
            <a:r>
              <a:rPr lang="ru-RU" u="sng" dirty="0" smtClean="0">
                <a:solidFill>
                  <a:srgbClr val="FF0000"/>
                </a:solidFill>
              </a:rPr>
              <a:t>ом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Воду п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ёт из тёпл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й луж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 </a:t>
            </a:r>
            <a:r>
              <a:rPr lang="ru-RU" u="sng" dirty="0" smtClean="0"/>
              <a:t>1 </a:t>
            </a:r>
            <a:r>
              <a:rPr lang="ru-RU" u="sng" dirty="0" err="1" smtClean="0"/>
              <a:t>скл.,__из_земл</a:t>
            </a:r>
            <a:r>
              <a:rPr lang="ru-RU" u="sng" dirty="0" err="1" smtClean="0">
                <a:solidFill>
                  <a:srgbClr val="FF0000"/>
                </a:solidFill>
              </a:rPr>
              <a:t>и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Только песен не п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ёт.</a:t>
            </a:r>
          </a:p>
          <a:p>
            <a:pPr>
              <a:buNone/>
            </a:pPr>
            <a:r>
              <a:rPr lang="ru-RU" dirty="0" smtClean="0"/>
              <a:t>Он скучает по деревьям,</a:t>
            </a:r>
          </a:p>
          <a:p>
            <a:pPr>
              <a:buNone/>
            </a:pPr>
            <a:r>
              <a:rPr lang="ru-RU" dirty="0" smtClean="0"/>
              <a:t>По звенящему ручью,</a:t>
            </a:r>
          </a:p>
          <a:p>
            <a:pPr>
              <a:buNone/>
            </a:pPr>
            <a:r>
              <a:rPr lang="ru-RU" dirty="0" smtClean="0"/>
              <a:t>По скворечн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, по деревн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</a:t>
            </a:r>
            <a:r>
              <a:rPr lang="ru-RU" u="sng" dirty="0" smtClean="0"/>
              <a:t>1 </a:t>
            </a:r>
            <a:r>
              <a:rPr lang="ru-RU" u="sng" dirty="0" err="1" smtClean="0"/>
              <a:t>скл.,__по</a:t>
            </a:r>
            <a:r>
              <a:rPr lang="ru-RU" u="sng" dirty="0" smtClean="0"/>
              <a:t> земл</a:t>
            </a:r>
            <a:r>
              <a:rPr lang="ru-RU" u="sng" dirty="0" smtClean="0">
                <a:solidFill>
                  <a:srgbClr val="FF0000"/>
                </a:solidFill>
              </a:rPr>
              <a:t>е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По </a:t>
            </a:r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седу </a:t>
            </a:r>
            <a:r>
              <a:rPr lang="ru-RU" dirty="0" smtClean="0"/>
              <a:t>воробью.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931224" cy="619934"/>
          </a:xfrm>
        </p:spPr>
        <p:txBody>
          <a:bodyPr/>
          <a:lstStyle/>
          <a:p>
            <a:pPr algn="ctr"/>
            <a:r>
              <a:rPr lang="ru-RU" dirty="0" smtClean="0"/>
              <a:t>   Раздели слова на группы по склонениям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052736"/>
            <a:ext cx="91440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/>
              <a:t>На болот…,  у </a:t>
            </a:r>
            <a:r>
              <a:rPr lang="ru-RU" dirty="0" err="1" smtClean="0"/>
              <a:t>беседк</a:t>
            </a:r>
            <a:r>
              <a:rPr lang="ru-RU" dirty="0" smtClean="0"/>
              <a:t>…,  о </a:t>
            </a:r>
            <a:r>
              <a:rPr lang="ru-RU" dirty="0" err="1" smtClean="0"/>
              <a:t>топол</a:t>
            </a:r>
            <a:r>
              <a:rPr lang="ru-RU" dirty="0" smtClean="0"/>
              <a:t>…,  </a:t>
            </a:r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дедушк</a:t>
            </a:r>
            <a:r>
              <a:rPr lang="ru-RU" dirty="0" smtClean="0"/>
              <a:t>…,  о птиц…,  по </a:t>
            </a:r>
            <a:r>
              <a:rPr lang="ru-RU" dirty="0" err="1" smtClean="0"/>
              <a:t>сестрёнк</a:t>
            </a:r>
            <a:r>
              <a:rPr lang="ru-RU" dirty="0" smtClean="0"/>
              <a:t>…, </a:t>
            </a:r>
          </a:p>
          <a:p>
            <a:pPr>
              <a:buNone/>
            </a:pPr>
            <a:r>
              <a:rPr lang="ru-RU" dirty="0" smtClean="0"/>
              <a:t> в огород…,  за </a:t>
            </a:r>
            <a:r>
              <a:rPr lang="ru-RU" dirty="0" err="1" smtClean="0"/>
              <a:t>яблон</a:t>
            </a:r>
            <a:r>
              <a:rPr lang="ru-RU" dirty="0" smtClean="0"/>
              <a:t>…,  к </a:t>
            </a:r>
            <a:r>
              <a:rPr lang="ru-RU" dirty="0" err="1" smtClean="0"/>
              <a:t>опушк</a:t>
            </a:r>
            <a:r>
              <a:rPr lang="ru-RU" dirty="0" smtClean="0"/>
              <a:t>…,  мимо </a:t>
            </a:r>
            <a:r>
              <a:rPr lang="ru-RU" dirty="0" err="1" smtClean="0"/>
              <a:t>юнош</a:t>
            </a:r>
            <a:r>
              <a:rPr lang="ru-RU" dirty="0" smtClean="0"/>
              <a:t>...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3429000"/>
          <a:ext cx="813690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1скл.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2скл.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3скл.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144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Урок по теме: «Освоение способа решения орфографических задач в безударных окончаниях имен существительных»</vt:lpstr>
      <vt:lpstr>Слайд 2</vt:lpstr>
      <vt:lpstr>Как нужно действовать,  чтобы не допустить ошибку в правописании окончания имени существительного </vt:lpstr>
      <vt:lpstr>Проверь себя</vt:lpstr>
      <vt:lpstr>   Раздели слова на группы по склонениям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теме: «Освоение способа решения орфографических задач в безударных окончаниях имен существительных»</dc:title>
  <dc:creator>User</dc:creator>
  <cp:lastModifiedBy>User</cp:lastModifiedBy>
  <cp:revision>10</cp:revision>
  <dcterms:created xsi:type="dcterms:W3CDTF">2012-12-16T15:43:36Z</dcterms:created>
  <dcterms:modified xsi:type="dcterms:W3CDTF">2012-12-17T06:43:43Z</dcterms:modified>
</cp:coreProperties>
</file>