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628B92-5047-4033-910E-F66F103C5515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D1DA6-D36C-4D31-ACBB-CDCBEB853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628B92-5047-4033-910E-F66F103C5515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D1DA6-D36C-4D31-ACBB-CDCBEB853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628B92-5047-4033-910E-F66F103C5515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D1DA6-D36C-4D31-ACBB-CDCBEB853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628B92-5047-4033-910E-F66F103C5515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D1DA6-D36C-4D31-ACBB-CDCBEB853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628B92-5047-4033-910E-F66F103C5515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D1DA6-D36C-4D31-ACBB-CDCBEB853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628B92-5047-4033-910E-F66F103C5515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D1DA6-D36C-4D31-ACBB-CDCBEB853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628B92-5047-4033-910E-F66F103C5515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D1DA6-D36C-4D31-ACBB-CDCBEB853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628B92-5047-4033-910E-F66F103C5515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D1DA6-D36C-4D31-ACBB-CDCBEB853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628B92-5047-4033-910E-F66F103C5515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D1DA6-D36C-4D31-ACBB-CDCBEB853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628B92-5047-4033-910E-F66F103C5515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D1DA6-D36C-4D31-ACBB-CDCBEB853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628B92-5047-4033-910E-F66F103C5515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D1DA6-D36C-4D31-ACBB-CDCBEB853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5628B92-5047-4033-910E-F66F103C5515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65D1DA6-D36C-4D31-ACBB-CDCBEB853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</a:rPr>
              <a:t>Что значит написать изложение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1928802"/>
            <a:ext cx="771416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800" dirty="0" smtClean="0"/>
              <a:t>придумать собственный текст на заданную тему</a:t>
            </a:r>
          </a:p>
          <a:p>
            <a:pPr>
              <a:buFont typeface="Arial" pitchFamily="34" charset="0"/>
              <a:buChar char="•"/>
            </a:pPr>
            <a:endParaRPr lang="ru-RU" sz="2800" dirty="0"/>
          </a:p>
          <a:p>
            <a:endParaRPr lang="ru-RU" sz="2800" dirty="0"/>
          </a:p>
          <a:p>
            <a:pPr>
              <a:buFont typeface="Arial" pitchFamily="34" charset="0"/>
              <a:buChar char="•"/>
            </a:pPr>
            <a:r>
              <a:rPr lang="ru-RU" sz="2800" dirty="0"/>
              <a:t>п</a:t>
            </a:r>
            <a:r>
              <a:rPr lang="ru-RU" sz="2800" dirty="0" smtClean="0"/>
              <a:t>ересказать текст близко к исходному</a:t>
            </a:r>
            <a:endParaRPr lang="ru-RU" sz="2800" dirty="0"/>
          </a:p>
        </p:txBody>
      </p:sp>
      <p:pic>
        <p:nvPicPr>
          <p:cNvPr id="5" name="Рисунок 4" descr="ej5iykcgc4wc4888gooo0408gws.6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4143380"/>
            <a:ext cx="3014653" cy="19663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Спасибо за урок!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1602601-d23dff26af8914d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571612"/>
            <a:ext cx="6143652" cy="456934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 smtClean="0"/>
              <a:t>Изложение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8000" dirty="0" smtClean="0">
                <a:solidFill>
                  <a:srgbClr val="C00000"/>
                </a:solidFill>
              </a:rPr>
              <a:t>«Кошки»</a:t>
            </a:r>
            <a:endParaRPr lang="ru-RU" sz="8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План.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1428736"/>
            <a:ext cx="6521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</a:t>
            </a:r>
            <a:r>
              <a:rPr lang="ru-RU" sz="3200" b="1" dirty="0" smtClean="0"/>
              <a:t>. Кошки все похожи друг на друга.</a:t>
            </a:r>
            <a:endParaRPr lang="ru-RU" sz="3200" b="1" dirty="0"/>
          </a:p>
        </p:txBody>
      </p:sp>
      <p:pic>
        <p:nvPicPr>
          <p:cNvPr id="5" name="Рисунок 4" descr="сибирска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104614"/>
            <a:ext cx="4000528" cy="36484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5008" y="3071810"/>
            <a:ext cx="24325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сибирская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нгорска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428604"/>
            <a:ext cx="6096000" cy="4552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28926" y="5143512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ангорская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иамска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42852"/>
            <a:ext cx="3929090" cy="64943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72132" y="2428868"/>
            <a:ext cx="22049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сиамская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ороткохвоста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57166"/>
            <a:ext cx="6167449" cy="42198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28926" y="4857760"/>
            <a:ext cx="35584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короткохвостая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2. </a:t>
            </a:r>
            <a:r>
              <a:rPr lang="ru-RU" sz="4000" dirty="0" smtClean="0">
                <a:solidFill>
                  <a:srgbClr val="C00000"/>
                </a:solidFill>
              </a:rPr>
              <a:t>Все кошки- замечательные охотники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0_6fe65_d83a091f_XL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85786" y="1571612"/>
            <a:ext cx="3278847" cy="3065722"/>
          </a:xfrm>
          <a:prstGeom prst="rect">
            <a:avLst/>
          </a:prstGeom>
        </p:spPr>
      </p:pic>
      <p:pic>
        <p:nvPicPr>
          <p:cNvPr id="5" name="Рисунок 4" descr="28219115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1643050"/>
            <a:ext cx="3818512" cy="28575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0100" y="4929198"/>
            <a:ext cx="7426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Ловко хватает, затаивается, мгновенно прыгает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C00000"/>
                </a:solidFill>
              </a:rPr>
              <a:t>3. Долгая и славная история кошек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4" name="Рисунок 3" descr="0_88c98_3ecfba41_XL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42910" y="1357298"/>
            <a:ext cx="2928958" cy="3905277"/>
          </a:xfrm>
          <a:prstGeom prst="rect">
            <a:avLst/>
          </a:prstGeom>
        </p:spPr>
      </p:pic>
      <p:pic>
        <p:nvPicPr>
          <p:cNvPr id="5" name="Рисунок 4" descr="91700409_large_6a3a0b770ea5a67437a45b728e7f1fdc_XL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929058" y="1214422"/>
            <a:ext cx="3071810" cy="3071810"/>
          </a:xfrm>
          <a:prstGeom prst="rect">
            <a:avLst/>
          </a:prstGeom>
        </p:spPr>
      </p:pic>
      <p:pic>
        <p:nvPicPr>
          <p:cNvPr id="6" name="Рисунок 5" descr="house-mouse-big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429388" y="3571876"/>
            <a:ext cx="2437322" cy="1718312"/>
          </a:xfrm>
          <a:prstGeom prst="rect">
            <a:avLst/>
          </a:prstGeom>
        </p:spPr>
      </p:pic>
      <p:pic>
        <p:nvPicPr>
          <p:cNvPr id="7" name="Рисунок 6" descr="8385089a24e1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4000496" y="4286256"/>
            <a:ext cx="2778731" cy="18573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7158" y="5500702"/>
            <a:ext cx="3643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амбар</a:t>
            </a:r>
          </a:p>
          <a:p>
            <a:r>
              <a:rPr lang="ru-RU" sz="2400" dirty="0" smtClean="0"/>
              <a:t>зернохранилище 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</a:rPr>
              <a:t>Кошки в Древнем Египте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i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643050"/>
            <a:ext cx="2857520" cy="2976583"/>
          </a:xfrm>
          <a:prstGeom prst="rect">
            <a:avLst/>
          </a:prstGeom>
        </p:spPr>
      </p:pic>
      <p:pic>
        <p:nvPicPr>
          <p:cNvPr id="5" name="Рисунок 4" descr="baste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1357298"/>
            <a:ext cx="2061066" cy="3643338"/>
          </a:xfrm>
          <a:prstGeom prst="rect">
            <a:avLst/>
          </a:prstGeom>
        </p:spPr>
      </p:pic>
      <p:pic>
        <p:nvPicPr>
          <p:cNvPr id="6" name="Рисунок 5" descr="mumi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454" y="1500174"/>
            <a:ext cx="1033465" cy="37117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71670" y="5500702"/>
            <a:ext cx="4724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/>
              <a:t>с</a:t>
            </a:r>
            <a:r>
              <a:rPr lang="ru-RU" sz="3600" dirty="0" smtClean="0"/>
              <a:t>вященные   животные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История  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История  4</Template>
  <TotalTime>70</TotalTime>
  <Words>70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История  4</vt:lpstr>
      <vt:lpstr>Что значит написать изложение?</vt:lpstr>
      <vt:lpstr>Изложение</vt:lpstr>
      <vt:lpstr>План.</vt:lpstr>
      <vt:lpstr>Слайд 4</vt:lpstr>
      <vt:lpstr>Слайд 5</vt:lpstr>
      <vt:lpstr>Слайд 6</vt:lpstr>
      <vt:lpstr>2. Все кошки- замечательные охотники.</vt:lpstr>
      <vt:lpstr>3. Долгая и славная история кошек.</vt:lpstr>
      <vt:lpstr>Кошки в Древнем Египте</vt:lpstr>
      <vt:lpstr>Спасибо за урок!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</dc:title>
  <dc:creator>User</dc:creator>
  <cp:lastModifiedBy>user</cp:lastModifiedBy>
  <cp:revision>9</cp:revision>
  <dcterms:created xsi:type="dcterms:W3CDTF">2012-10-09T04:06:26Z</dcterms:created>
  <dcterms:modified xsi:type="dcterms:W3CDTF">2012-12-25T09:01:36Z</dcterms:modified>
</cp:coreProperties>
</file>