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64" r:id="rId4"/>
    <p:sldId id="265" r:id="rId5"/>
    <p:sldId id="268" r:id="rId6"/>
    <p:sldId id="269" r:id="rId7"/>
    <p:sldId id="266" r:id="rId8"/>
    <p:sldId id="267" r:id="rId9"/>
    <p:sldId id="270" r:id="rId10"/>
    <p:sldId id="271" r:id="rId11"/>
    <p:sldId id="278" r:id="rId12"/>
    <p:sldId id="272" r:id="rId13"/>
    <p:sldId id="273" r:id="rId14"/>
    <p:sldId id="274" r:id="rId15"/>
    <p:sldId id="276" r:id="rId16"/>
    <p:sldId id="277" r:id="rId17"/>
    <p:sldId id="280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BF94-C0FD-49F0-8925-B2D32A9256F1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687CDF-F079-4B35-A4A8-AC991811C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BF94-C0FD-49F0-8925-B2D32A9256F1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7CDF-F079-4B35-A4A8-AC991811C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BF94-C0FD-49F0-8925-B2D32A9256F1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7CDF-F079-4B35-A4A8-AC991811C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BF94-C0FD-49F0-8925-B2D32A9256F1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687CDF-F079-4B35-A4A8-AC991811C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BF94-C0FD-49F0-8925-B2D32A9256F1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7CDF-F079-4B35-A4A8-AC991811C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BF94-C0FD-49F0-8925-B2D32A9256F1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7CDF-F079-4B35-A4A8-AC991811C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BF94-C0FD-49F0-8925-B2D32A9256F1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B687CDF-F079-4B35-A4A8-AC991811C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BF94-C0FD-49F0-8925-B2D32A9256F1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7CDF-F079-4B35-A4A8-AC991811C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BF94-C0FD-49F0-8925-B2D32A9256F1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7CDF-F079-4B35-A4A8-AC991811C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BF94-C0FD-49F0-8925-B2D32A9256F1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7CDF-F079-4B35-A4A8-AC991811C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BF94-C0FD-49F0-8925-B2D32A9256F1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7CDF-F079-4B35-A4A8-AC991811C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26BF94-C0FD-49F0-8925-B2D32A9256F1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687CDF-F079-4B35-A4A8-AC991811C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" TargetMode="External"/><Relationship Id="rId2" Type="http://schemas.openxmlformats.org/officeDocument/2006/relationships/hyperlink" Target="http://www.24open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ritannica.com/EBchecked/media/112315/Women-harvesting-tea-leaves-by-hand-at-a-plantation-in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Презентация проекта-исследования</a:t>
            </a:r>
          </a:p>
          <a:p>
            <a:endParaRPr lang="ru-RU" sz="3600" dirty="0"/>
          </a:p>
          <a:p>
            <a:endParaRPr lang="ru-RU" sz="3600" dirty="0" smtClean="0"/>
          </a:p>
          <a:p>
            <a:r>
              <a:rPr lang="ru-RU" sz="4800" dirty="0" smtClean="0"/>
              <a:t>Семейные посиделки</a:t>
            </a:r>
          </a:p>
          <a:p>
            <a:r>
              <a:rPr lang="ru-RU" sz="4400" dirty="0" smtClean="0"/>
              <a:t>«Мы за чаем не скучаем».</a:t>
            </a:r>
          </a:p>
          <a:p>
            <a:endParaRPr lang="ru-RU" sz="4400" dirty="0"/>
          </a:p>
          <a:p>
            <a:endParaRPr lang="ru-RU" sz="4400" dirty="0" smtClean="0"/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 : Истомина Н.А.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йная плантаци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500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истик ч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9293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бор ч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бор чая маш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64360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ашка каркад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0"/>
            <a:ext cx="68580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епитие у самова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0"/>
            <a:ext cx="750099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6470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2"/>
              </a:rPr>
              <a:t>www.24open.ru</a:t>
            </a:r>
            <a:endParaRPr lang="ru-RU" u="sng" dirty="0" smtClean="0"/>
          </a:p>
          <a:p>
            <a:r>
              <a:rPr lang="en-US" u="sng" dirty="0" smtClean="0">
                <a:hlinkClick r:id="rId3"/>
              </a:rPr>
              <a:t>www.liveinternet.ru</a:t>
            </a:r>
            <a:endParaRPr lang="ru-RU" u="sng" dirty="0" smtClean="0"/>
          </a:p>
          <a:p>
            <a:r>
              <a:rPr lang="en-US" u="sng" smtClean="0">
                <a:hlinkClick r:id="rId4"/>
              </a:rPr>
              <a:t>www.britannica.com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214554"/>
            <a:ext cx="71271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Конец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амов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овар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0"/>
            <a:ext cx="65722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амовар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0"/>
            <a:ext cx="3038475" cy="4086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Матре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899259"/>
            <a:ext cx="3143240" cy="3958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балалайка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00240"/>
            <a:ext cx="3000363" cy="4857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амовар богатыр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0"/>
            <a:ext cx="5357818" cy="5072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Самовар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00282"/>
            <a:ext cx="3786214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нодарские плантации ч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мп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0"/>
            <a:ext cx="678661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борка ч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429684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брика ч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>
              <a:rot lat="0" lon="0" rev="19200000"/>
            </a:lightRig>
          </a:scene3d>
          <a:sp3d extrusionH="25400">
            <a:bevelT w="304800" h="152400" prst="slop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20</Words>
  <Application>Microsoft Office PowerPoint</Application>
  <PresentationFormat>Экран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2011-02-04T15:56:10Z</dcterms:created>
  <dcterms:modified xsi:type="dcterms:W3CDTF">2011-11-27T15:49:54Z</dcterms:modified>
</cp:coreProperties>
</file>