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4" r:id="rId10"/>
    <p:sldId id="263" r:id="rId11"/>
    <p:sldId id="266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E751-F2CA-4E02-82C5-58DA4B5E1318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C45C18-1091-42E9-96DE-7B999FD55B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C45C18-1091-42E9-96DE-7B999FD55B1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410EB8-9B64-4801-9F19-C2CD1A30D7F1}" type="datetimeFigureOut">
              <a:rPr lang="ru-RU" smtClean="0"/>
              <a:pPr/>
              <a:t>02.04.2012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A1DB74A-74BB-4353-9D85-0FAF08D680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Урок русского языка в 5 классе.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Местоимение. Лингвистическая лаборатория.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Лингвистическая лаборатория -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 словарю С. И. Ожегова: «Лаборатория – помещение для научных и технических опытов, исследований, а также учреждение, где занимаются опытами»</a:t>
            </a:r>
          </a:p>
          <a:p>
            <a:r>
              <a:rPr lang="ru-RU" dirty="0" smtClean="0"/>
              <a:t>Лингвистический – относящийся к лингвистике, науке о языке.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 урока: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 урока: узнать секреты местоимений- существительных;</a:t>
            </a:r>
          </a:p>
          <a:p>
            <a:r>
              <a:rPr lang="ru-RU" dirty="0" smtClean="0"/>
              <a:t>Повторить изученное;</a:t>
            </a:r>
          </a:p>
          <a:p>
            <a:r>
              <a:rPr lang="ru-RU" dirty="0" smtClean="0"/>
              <a:t>Подготовиться к контрольной работе.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Разминка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1ряд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2 ряд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вопрос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ответ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Лингвистические опыты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Исторический</a:t>
            </a:r>
          </a:p>
          <a:p>
            <a:r>
              <a:rPr lang="ru-RU" dirty="0" smtClean="0"/>
              <a:t>Грамматический</a:t>
            </a:r>
          </a:p>
          <a:p>
            <a:r>
              <a:rPr lang="ru-RU" dirty="0" smtClean="0"/>
              <a:t>межъязыковой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7772400" cy="1143000"/>
          </a:xfrm>
        </p:spPr>
        <p:txBody>
          <a:bodyPr/>
          <a:lstStyle/>
          <a:p>
            <a:r>
              <a:rPr lang="ru-RU" dirty="0" smtClean="0"/>
              <a:t>            Первый эксперимент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Цель: объяснить появление начального звука </a:t>
            </a:r>
            <a:r>
              <a:rPr lang="ru-RU" dirty="0" err="1" smtClean="0"/>
              <a:t>н</a:t>
            </a:r>
            <a:r>
              <a:rPr lang="ru-RU" dirty="0" smtClean="0"/>
              <a:t> в формах косвенного падежа местоимений 3 лица.</a:t>
            </a:r>
          </a:p>
          <a:p>
            <a:r>
              <a:rPr lang="ru-RU" dirty="0" smtClean="0"/>
              <a:t>Задание:   нет..?        Она      получил..?</a:t>
            </a:r>
          </a:p>
          <a:p>
            <a:r>
              <a:rPr lang="ru-RU" dirty="0" smtClean="0"/>
              <a:t>                      дал..?        Он       пошёл..?</a:t>
            </a:r>
          </a:p>
          <a:p>
            <a:r>
              <a:rPr lang="ru-RU" dirty="0" smtClean="0"/>
              <a:t>                      доволен..?  Они   встретился..?</a:t>
            </a:r>
          </a:p>
          <a:p>
            <a:r>
              <a:rPr lang="ru-RU" dirty="0" smtClean="0"/>
              <a:t>Поставьте данные местоимения в нужную форму, обозначьте падежи и сравните падежные формы слева и справа.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r>
              <a:rPr lang="ru-RU" dirty="0" err="1" smtClean="0"/>
              <a:t>Р.п</a:t>
            </a:r>
            <a:r>
              <a:rPr lang="ru-RU" dirty="0" smtClean="0"/>
              <a:t>                           </a:t>
            </a:r>
            <a:r>
              <a:rPr lang="ru-RU" dirty="0" err="1" smtClean="0"/>
              <a:t>Р.п</a:t>
            </a:r>
            <a:endParaRPr lang="ru-RU" dirty="0" smtClean="0"/>
          </a:p>
          <a:p>
            <a:r>
              <a:rPr lang="ru-RU" dirty="0" smtClean="0"/>
              <a:t>Нет её – получил от неё</a:t>
            </a:r>
          </a:p>
          <a:p>
            <a:r>
              <a:rPr lang="ru-RU" dirty="0" smtClean="0"/>
              <a:t>          </a:t>
            </a:r>
            <a:r>
              <a:rPr lang="ru-RU" dirty="0" err="1" smtClean="0"/>
              <a:t>Д.п</a:t>
            </a:r>
            <a:r>
              <a:rPr lang="ru-RU" dirty="0" smtClean="0"/>
              <a:t>                       </a:t>
            </a:r>
            <a:r>
              <a:rPr lang="ru-RU" dirty="0" err="1" smtClean="0"/>
              <a:t>Д.п</a:t>
            </a:r>
            <a:endParaRPr lang="ru-RU" dirty="0" smtClean="0"/>
          </a:p>
          <a:p>
            <a:r>
              <a:rPr lang="ru-RU" dirty="0" smtClean="0"/>
              <a:t>Дал ему – пошёл к нему</a:t>
            </a:r>
          </a:p>
          <a:p>
            <a:r>
              <a:rPr lang="ru-RU" dirty="0" smtClean="0"/>
              <a:t>                     </a:t>
            </a:r>
            <a:r>
              <a:rPr lang="ru-RU" dirty="0" err="1" smtClean="0"/>
              <a:t>Т.п</a:t>
            </a:r>
            <a:r>
              <a:rPr lang="ru-RU" dirty="0" smtClean="0"/>
              <a:t>                                  </a:t>
            </a:r>
            <a:r>
              <a:rPr lang="ru-RU" dirty="0" err="1" smtClean="0"/>
              <a:t>Т.п</a:t>
            </a:r>
            <a:endParaRPr lang="ru-RU" dirty="0" smtClean="0"/>
          </a:p>
          <a:p>
            <a:r>
              <a:rPr lang="ru-RU" dirty="0" smtClean="0"/>
              <a:t>Доволен ими – встретился с ними</a:t>
            </a:r>
          </a:p>
          <a:p>
            <a:endParaRPr lang="ru-RU" dirty="0" smtClean="0"/>
          </a:p>
          <a:p>
            <a:r>
              <a:rPr lang="ru-RU" dirty="0" smtClean="0"/>
              <a:t>Какой вывод напрашивается?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Внушить – </a:t>
            </a:r>
            <a:r>
              <a:rPr lang="ru-RU" dirty="0" err="1" smtClean="0"/>
              <a:t>вънушити</a:t>
            </a:r>
            <a:r>
              <a:rPr lang="ru-RU" dirty="0" smtClean="0"/>
              <a:t> – </a:t>
            </a:r>
            <a:r>
              <a:rPr lang="ru-RU" dirty="0" err="1" smtClean="0"/>
              <a:t>вън+уши</a:t>
            </a:r>
            <a:r>
              <a:rPr lang="ru-RU" dirty="0" smtClean="0"/>
              <a:t>(</a:t>
            </a:r>
            <a:r>
              <a:rPr lang="ru-RU" dirty="0" err="1" smtClean="0"/>
              <a:t>ти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Снедь – </a:t>
            </a:r>
            <a:r>
              <a:rPr lang="ru-RU" dirty="0" err="1" smtClean="0"/>
              <a:t>сънедь</a:t>
            </a:r>
            <a:r>
              <a:rPr lang="ru-RU" dirty="0" smtClean="0"/>
              <a:t> – </a:t>
            </a:r>
            <a:r>
              <a:rPr lang="ru-RU" dirty="0" err="1" smtClean="0"/>
              <a:t>сън+едь</a:t>
            </a:r>
            <a:r>
              <a:rPr lang="ru-RU" dirty="0" smtClean="0"/>
              <a:t> </a:t>
            </a:r>
            <a:r>
              <a:rPr lang="ru-RU" smtClean="0"/>
              <a:t>(«еда»)</a:t>
            </a:r>
          </a:p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Почему </a:t>
            </a:r>
            <a:r>
              <a:rPr lang="ru-RU" dirty="0" err="1" smtClean="0"/>
              <a:t>н</a:t>
            </a:r>
            <a:r>
              <a:rPr lang="ru-RU" dirty="0" smtClean="0"/>
              <a:t> появляется именно после предлога?</a:t>
            </a:r>
          </a:p>
          <a:p>
            <a:r>
              <a:rPr lang="ru-RU" dirty="0" err="1" smtClean="0"/>
              <a:t>Вън</a:t>
            </a:r>
            <a:r>
              <a:rPr lang="ru-RU" dirty="0" smtClean="0"/>
              <a:t>    </a:t>
            </a:r>
            <a:r>
              <a:rPr lang="ru-RU" dirty="0" err="1" smtClean="0"/>
              <a:t>кън</a:t>
            </a:r>
            <a:r>
              <a:rPr lang="ru-RU" dirty="0" smtClean="0"/>
              <a:t>    </a:t>
            </a:r>
            <a:r>
              <a:rPr lang="ru-RU" dirty="0" err="1" smtClean="0"/>
              <a:t>сън</a:t>
            </a:r>
            <a:endParaRPr lang="ru-RU" dirty="0" smtClean="0"/>
          </a:p>
          <a:p>
            <a:r>
              <a:rPr lang="ru-RU" dirty="0" err="1" smtClean="0"/>
              <a:t>Вън</a:t>
            </a:r>
            <a:r>
              <a:rPr lang="ru-RU" dirty="0" smtClean="0"/>
              <a:t>   его – </a:t>
            </a:r>
            <a:r>
              <a:rPr lang="ru-RU" dirty="0" err="1" smtClean="0"/>
              <a:t>въ</a:t>
            </a:r>
            <a:r>
              <a:rPr lang="ru-RU" dirty="0" smtClean="0"/>
              <a:t> него</a:t>
            </a:r>
          </a:p>
          <a:p>
            <a:r>
              <a:rPr lang="ru-RU" dirty="0" err="1" smtClean="0"/>
              <a:t>Кън</a:t>
            </a:r>
            <a:r>
              <a:rPr lang="ru-RU" dirty="0" smtClean="0"/>
              <a:t>   ему – </a:t>
            </a:r>
            <a:r>
              <a:rPr lang="ru-RU" dirty="0" err="1" smtClean="0"/>
              <a:t>къ</a:t>
            </a:r>
            <a:r>
              <a:rPr lang="ru-RU" dirty="0" smtClean="0"/>
              <a:t> нему</a:t>
            </a:r>
          </a:p>
          <a:p>
            <a:r>
              <a:rPr lang="ru-RU" dirty="0" err="1" smtClean="0"/>
              <a:t>Сън</a:t>
            </a:r>
            <a:r>
              <a:rPr lang="ru-RU" dirty="0" smtClean="0"/>
              <a:t>    им – </a:t>
            </a:r>
            <a:r>
              <a:rPr lang="ru-RU" dirty="0" err="1" smtClean="0"/>
              <a:t>съ</a:t>
            </a:r>
            <a:r>
              <a:rPr lang="ru-RU" dirty="0" smtClean="0"/>
              <a:t> ним</a:t>
            </a:r>
          </a:p>
          <a:p>
            <a:r>
              <a:rPr lang="ru-RU" dirty="0" smtClean="0"/>
              <a:t>Найдите следы этого процесса (а также древние предлоги) в следующих словах:</a:t>
            </a:r>
          </a:p>
          <a:p>
            <a:r>
              <a:rPr lang="ru-RU" dirty="0" smtClean="0"/>
              <a:t>Внушить, снедь, внутрь.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Внушить – </a:t>
            </a:r>
            <a:r>
              <a:rPr lang="ru-RU" dirty="0" err="1" smtClean="0"/>
              <a:t>вънушити</a:t>
            </a:r>
            <a:r>
              <a:rPr lang="ru-RU" dirty="0" smtClean="0"/>
              <a:t> – </a:t>
            </a:r>
            <a:r>
              <a:rPr lang="ru-RU" dirty="0" err="1" smtClean="0"/>
              <a:t>вън</a:t>
            </a:r>
            <a:r>
              <a:rPr lang="ru-RU" dirty="0" smtClean="0"/>
              <a:t> +уши(</a:t>
            </a:r>
            <a:r>
              <a:rPr lang="ru-RU" dirty="0" err="1" smtClean="0"/>
              <a:t>ти</a:t>
            </a:r>
            <a:r>
              <a:rPr lang="ru-RU" dirty="0" smtClean="0"/>
              <a:t>)</a:t>
            </a:r>
          </a:p>
          <a:p>
            <a:pPr>
              <a:buNone/>
            </a:pPr>
            <a:r>
              <a:rPr lang="ru-RU" dirty="0" smtClean="0"/>
              <a:t>Снедь – </a:t>
            </a:r>
            <a:r>
              <a:rPr lang="ru-RU" dirty="0" err="1" smtClean="0"/>
              <a:t>съньдь</a:t>
            </a:r>
            <a:r>
              <a:rPr lang="ru-RU" dirty="0" smtClean="0"/>
              <a:t> – </a:t>
            </a:r>
            <a:r>
              <a:rPr lang="ru-RU" dirty="0" err="1" smtClean="0"/>
              <a:t>сън</a:t>
            </a:r>
            <a:r>
              <a:rPr lang="ru-RU" dirty="0" smtClean="0"/>
              <a:t> + </a:t>
            </a:r>
            <a:r>
              <a:rPr lang="ru-RU" dirty="0" err="1" smtClean="0"/>
              <a:t>ьдь</a:t>
            </a:r>
            <a:r>
              <a:rPr lang="ru-RU" dirty="0" smtClean="0"/>
              <a:t> («еда»)</a:t>
            </a:r>
          </a:p>
          <a:p>
            <a:pPr>
              <a:buNone/>
            </a:pPr>
            <a:r>
              <a:rPr lang="ru-RU" dirty="0" smtClean="0"/>
              <a:t>Внутрь – </a:t>
            </a:r>
            <a:r>
              <a:rPr lang="ru-RU" dirty="0" err="1" smtClean="0"/>
              <a:t>вънутрь</a:t>
            </a:r>
            <a:r>
              <a:rPr lang="ru-RU" dirty="0" smtClean="0"/>
              <a:t> – </a:t>
            </a:r>
            <a:r>
              <a:rPr lang="ru-RU" dirty="0" err="1" smtClean="0"/>
              <a:t>вън</a:t>
            </a:r>
            <a:r>
              <a:rPr lang="ru-RU" dirty="0" smtClean="0"/>
              <a:t> + </a:t>
            </a:r>
            <a:r>
              <a:rPr lang="ru-RU" dirty="0" err="1" smtClean="0"/>
              <a:t>утрь</a:t>
            </a:r>
            <a:r>
              <a:rPr lang="ru-RU" dirty="0" smtClean="0"/>
              <a:t> («утроба», «нутро»).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 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Цель: научиться отличать друг от друга вопросительные и относительные местоимения и подчинительные союзы.</a:t>
            </a:r>
          </a:p>
          <a:p>
            <a:r>
              <a:rPr lang="ru-RU" dirty="0" smtClean="0"/>
              <a:t>Обозначьте в данных предложениях члены предложения, местоимения и союзы.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Книга лежит на столе.</a:t>
            </a:r>
          </a:p>
          <a:p>
            <a:endParaRPr lang="ru-RU" dirty="0" smtClean="0"/>
          </a:p>
          <a:p>
            <a:r>
              <a:rPr lang="ru-RU" dirty="0" smtClean="0"/>
              <a:t>Что лежит на столе?</a:t>
            </a:r>
          </a:p>
          <a:p>
            <a:endParaRPr lang="ru-RU" dirty="0" smtClean="0"/>
          </a:p>
          <a:p>
            <a:r>
              <a:rPr lang="ru-RU" dirty="0" smtClean="0"/>
              <a:t>Я знаю, что лежит на столе.</a:t>
            </a:r>
          </a:p>
          <a:p>
            <a:endParaRPr lang="ru-RU" dirty="0" smtClean="0"/>
          </a:p>
          <a:p>
            <a:r>
              <a:rPr lang="ru-RU" dirty="0" smtClean="0"/>
              <a:t>Я знаю, что на столе лежит книга.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Выводы:</a:t>
            </a:r>
          </a:p>
          <a:p>
            <a:r>
              <a:rPr lang="ru-RU" dirty="0" smtClean="0"/>
              <a:t>1.</a:t>
            </a:r>
          </a:p>
          <a:p>
            <a:endParaRPr lang="ru-RU" dirty="0" smtClean="0"/>
          </a:p>
          <a:p>
            <a:r>
              <a:rPr lang="ru-RU" dirty="0" smtClean="0"/>
              <a:t>2.</a:t>
            </a:r>
          </a:p>
          <a:p>
            <a:endParaRPr lang="ru-RU" dirty="0" smtClean="0"/>
          </a:p>
          <a:p>
            <a:r>
              <a:rPr lang="ru-RU" dirty="0" smtClean="0"/>
              <a:t>3.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Контрольные вопросы.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Обозначьте местоимения и союзы в следующих предложениях.</a:t>
            </a:r>
          </a:p>
          <a:p>
            <a:r>
              <a:rPr lang="ru-RU" dirty="0" smtClean="0"/>
              <a:t>«Кто победил?» – спросили мы.</a:t>
            </a:r>
          </a:p>
          <a:p>
            <a:r>
              <a:rPr lang="ru-RU" dirty="0" smtClean="0"/>
              <a:t>Он ответил, что неизвестно ещё, кто победил.</a:t>
            </a:r>
          </a:p>
          <a:p>
            <a:r>
              <a:rPr lang="ru-RU" dirty="0" smtClean="0"/>
              <a:t>Он ответил, кто победил.</a:t>
            </a:r>
          </a:p>
          <a:p>
            <a:r>
              <a:rPr lang="ru-RU" dirty="0" smtClean="0"/>
              <a:t>Фильм, что мы смотрели </a:t>
            </a:r>
            <a:r>
              <a:rPr lang="ru-RU" dirty="0" err="1" smtClean="0"/>
              <a:t>вчкра</a:t>
            </a:r>
            <a:r>
              <a:rPr lang="ru-RU" dirty="0" smtClean="0"/>
              <a:t>, поставлен по одноимённому роману.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Продолжите предложение дважды, чтобы в одном случае что было относительным местоимением, а в другом – союзом.</a:t>
            </a:r>
          </a:p>
          <a:p>
            <a:endParaRPr lang="ru-RU" dirty="0" smtClean="0"/>
          </a:p>
          <a:p>
            <a:r>
              <a:rPr lang="ru-RU" dirty="0" smtClean="0"/>
              <a:t>Я думаю, что…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Опыт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Цель: сравнить системы личных местоимений в русском и английском языках.</a:t>
            </a:r>
          </a:p>
          <a:p>
            <a:endParaRPr lang="ru-RU" dirty="0" smtClean="0"/>
          </a:p>
          <a:p>
            <a:r>
              <a:rPr lang="ru-RU" dirty="0" smtClean="0"/>
              <a:t>Сколько форм представлено в системе склонения русских личных местоимений? Как это узнать?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14400" y="1447800"/>
          <a:ext cx="77724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Единственное число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Множественное число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 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 лицо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Система английских личных местоимений.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r>
              <a:rPr lang="en-US" dirty="0" smtClean="0"/>
              <a:t>                 Personal pronouns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2500306"/>
          <a:ext cx="6096000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you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</a:t>
                      </a:r>
                    </a:p>
                    <a:p>
                      <a:r>
                        <a:rPr lang="en-US" dirty="0" smtClean="0"/>
                        <a:t>She</a:t>
                      </a:r>
                    </a:p>
                    <a:p>
                      <a:r>
                        <a:rPr lang="en-US" dirty="0" smtClean="0"/>
                        <a:t>it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Him</a:t>
                      </a:r>
                    </a:p>
                    <a:p>
                      <a:r>
                        <a:rPr lang="en-US" dirty="0" smtClean="0"/>
                        <a:t>Her</a:t>
                      </a:r>
                    </a:p>
                    <a:p>
                      <a:r>
                        <a:rPr lang="en-US" smtClean="0"/>
                        <a:t>it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they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them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Эксперимент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Do you understand me?</a:t>
            </a:r>
          </a:p>
          <a:p>
            <a:r>
              <a:rPr lang="en-US" sz="4000" dirty="0" smtClean="0"/>
              <a:t>Please, give me your book.</a:t>
            </a:r>
          </a:p>
          <a:p>
            <a:r>
              <a:rPr lang="en-US" sz="4000" dirty="0" smtClean="0"/>
              <a:t>What do I need to take with me?</a:t>
            </a:r>
            <a:endParaRPr lang="ru-RU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Ты понимаешь меня?     </a:t>
            </a:r>
          </a:p>
          <a:p>
            <a:r>
              <a:rPr lang="ru-RU" sz="4000" dirty="0" smtClean="0"/>
              <a:t>Пожалуйста, дай мне свою книгу.</a:t>
            </a:r>
          </a:p>
          <a:p>
            <a:r>
              <a:rPr lang="ru-RU" sz="4000" dirty="0" smtClean="0"/>
              <a:t>Что мне нужно взять с собой?</a:t>
            </a:r>
            <a:endParaRPr lang="ru-RU" sz="4000" dirty="0" smtClean="0"/>
          </a:p>
          <a:p>
            <a:endParaRPr lang="ru-RU" sz="4000" dirty="0" smtClean="0"/>
          </a:p>
          <a:p>
            <a:r>
              <a:rPr lang="ru-RU" sz="4000" dirty="0" smtClean="0"/>
              <a:t>Что показывает перевод?</a:t>
            </a:r>
            <a:endParaRPr lang="ru-RU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What do you mean?</a:t>
            </a:r>
          </a:p>
          <a:p>
            <a:r>
              <a:rPr lang="en-US" sz="4000" dirty="0" smtClean="0"/>
              <a:t>I think  you are both wrong.</a:t>
            </a:r>
          </a:p>
          <a:p>
            <a:r>
              <a:rPr lang="en-US" sz="4000" dirty="0" smtClean="0"/>
              <a:t>Now, children, I </a:t>
            </a:r>
            <a:r>
              <a:rPr lang="en-US" sz="4000" dirty="0" err="1" smtClean="0"/>
              <a:t>ll</a:t>
            </a:r>
            <a:r>
              <a:rPr lang="en-US" sz="4000" dirty="0" smtClean="0"/>
              <a:t> tell you a funny story.</a:t>
            </a:r>
            <a:endParaRPr lang="ru-RU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Что ты имеешь в виду?</a:t>
            </a:r>
          </a:p>
          <a:p>
            <a:r>
              <a:rPr lang="ru-RU" sz="4000" dirty="0" smtClean="0"/>
              <a:t>Я думаю, вы оба неправы.</a:t>
            </a:r>
          </a:p>
          <a:p>
            <a:r>
              <a:rPr lang="ru-RU" sz="4000" dirty="0" smtClean="0"/>
              <a:t>А сейчас, дети, я расскажу вам забавную историю.</a:t>
            </a:r>
            <a:endParaRPr lang="ru-RU" sz="4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 урока.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Что нового узнали вы сегодня в ходе нашей лабораторной работы?</a:t>
            </a:r>
          </a:p>
          <a:p>
            <a:r>
              <a:rPr lang="ru-RU" dirty="0" smtClean="0"/>
              <a:t>Какие общие выводы для себя сделали?</a:t>
            </a:r>
          </a:p>
          <a:p>
            <a:r>
              <a:rPr lang="ru-RU" dirty="0" smtClean="0"/>
              <a:t>Какой из рассмотренных вопросов заинтересовал вас больше всего?</a:t>
            </a:r>
          </a:p>
          <a:p>
            <a:r>
              <a:rPr lang="ru-RU" dirty="0" smtClean="0"/>
              <a:t>Изменилось ли ваше отношение к </a:t>
            </a:r>
            <a:r>
              <a:rPr lang="ru-RU" smtClean="0"/>
              <a:t>языку (как </a:t>
            </a:r>
            <a:r>
              <a:rPr lang="ru-RU" dirty="0" smtClean="0"/>
              <a:t>к науке) после </a:t>
            </a:r>
            <a:r>
              <a:rPr lang="ru-RU" smtClean="0"/>
              <a:t>сегодняшней встречи?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126</TotalTime>
  <Words>597</Words>
  <Application>Microsoft Office PowerPoint</Application>
  <PresentationFormat>Экран (4:3)</PresentationFormat>
  <Paragraphs>119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Справедливость</vt:lpstr>
      <vt:lpstr>Местоимение. Лингвистическая лаборатория.</vt:lpstr>
      <vt:lpstr>Слайд 2</vt:lpstr>
      <vt:lpstr>Слайд 3</vt:lpstr>
      <vt:lpstr>Слайд 4</vt:lpstr>
      <vt:lpstr>Слайд 5</vt:lpstr>
      <vt:lpstr>Слайд 6</vt:lpstr>
      <vt:lpstr>                   Разминка</vt:lpstr>
      <vt:lpstr>Лингвистические опыты</vt:lpstr>
      <vt:lpstr>            Первый эксперимент</vt:lpstr>
      <vt:lpstr>Слайд 10</vt:lpstr>
      <vt:lpstr>Слайд 11</vt:lpstr>
      <vt:lpstr>Слайд 12</vt:lpstr>
      <vt:lpstr>Слайд 13</vt:lpstr>
      <vt:lpstr>Эксперимент №</vt:lpstr>
      <vt:lpstr>Слайд 15</vt:lpstr>
      <vt:lpstr>Слайд 16</vt:lpstr>
      <vt:lpstr>Контрольные вопросы.</vt:lpstr>
      <vt:lpstr>Слайд 18</vt:lpstr>
      <vt:lpstr>           Опыт</vt:lpstr>
      <vt:lpstr>Слайд 20</vt:lpstr>
      <vt:lpstr>Система английских личных местоимений.</vt:lpstr>
      <vt:lpstr>Эксперимент</vt:lpstr>
      <vt:lpstr>Слайд 23</vt:lpstr>
      <vt:lpstr>Слайд 24</vt:lpstr>
      <vt:lpstr>Слайд 25</vt:lpstr>
      <vt:lpstr>Итоги урока.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Местоимение. Лингвистическая лаборатория.</dc:title>
  <dc:creator>Maximus</dc:creator>
  <cp:lastModifiedBy>Maximus</cp:lastModifiedBy>
  <cp:revision>16</cp:revision>
  <dcterms:created xsi:type="dcterms:W3CDTF">2012-03-11T13:43:31Z</dcterms:created>
  <dcterms:modified xsi:type="dcterms:W3CDTF">2012-04-02T18:52:08Z</dcterms:modified>
</cp:coreProperties>
</file>