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5B13-7764-423E-BD96-DE0384A4D61E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4585-BE80-4718-AC97-40CBFFA7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Маленькие </a:t>
            </a:r>
            <a:r>
              <a:rPr lang="ru-RU" sz="7200" b="1" dirty="0" smtClean="0"/>
              <a:t>рыцари.</a:t>
            </a:r>
            <a:endParaRPr lang="ru-RU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6000760" y="5214950"/>
            <a:ext cx="2601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FFFF99"/>
                </a:solidFill>
                <a:latin typeface="Times New Roman" pitchFamily="18" charset="0"/>
              </a:rPr>
              <a:t>Автор: А. М. Григорьева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FFFF99"/>
                </a:solidFill>
                <a:latin typeface="Times New Roman" pitchFamily="18" charset="0"/>
              </a:rPr>
              <a:t>ГОУ СОШ № 618</a:t>
            </a:r>
            <a:endParaRPr lang="ru-RU" dirty="0"/>
          </a:p>
        </p:txBody>
      </p:sp>
      <p:pic>
        <p:nvPicPr>
          <p:cNvPr id="5" name="Picture 3" descr="E:\Мамины документы\РИСУНКИ\рыца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69632"/>
            <a:ext cx="1571636" cy="4093038"/>
          </a:xfrm>
          <a:prstGeom prst="rect">
            <a:avLst/>
          </a:prstGeom>
          <a:noFill/>
        </p:spPr>
      </p:pic>
      <p:pic>
        <p:nvPicPr>
          <p:cNvPr id="6" name="Picture 8" descr="E:\Мамины документы\РИСУНКИ\жу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71942"/>
            <a:ext cx="2786082" cy="208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Надо ли бояться пауков?</a:t>
            </a:r>
          </a:p>
        </p:txBody>
      </p:sp>
      <p:pic>
        <p:nvPicPr>
          <p:cNvPr id="5" name="Picture 5" descr="E:\Мамины документы\РИСУНКИ\пау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85926"/>
            <a:ext cx="5286412" cy="4405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5583254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Подумайте.</a:t>
            </a:r>
            <a:br>
              <a:rPr lang="ru-RU" sz="5400" b="1" dirty="0" smtClean="0"/>
            </a:br>
            <a:r>
              <a:rPr lang="ru-RU" sz="5400" b="1" dirty="0" smtClean="0"/>
              <a:t>Почему членистоногие – такая многообразная группа животных</a:t>
            </a:r>
            <a:r>
              <a:rPr lang="ru-RU" sz="5400" b="1" dirty="0" smtClean="0"/>
              <a:t>?</a:t>
            </a:r>
            <a:br>
              <a:rPr lang="ru-RU" sz="5400" b="1" dirty="0" smtClean="0"/>
            </a:br>
            <a:r>
              <a:rPr lang="ru-RU" sz="5400" b="1" dirty="0" smtClean="0"/>
              <a:t>Что произойдет, если мы будем их уничтожать?</a:t>
            </a:r>
            <a:endParaRPr lang="ru-RU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940444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Содержание </a:t>
            </a:r>
            <a:r>
              <a:rPr lang="ru-RU" sz="6000" b="1" dirty="0" smtClean="0"/>
              <a:t>работы</a:t>
            </a:r>
            <a:endParaRPr lang="ru-RU" sz="72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Простейшие, многоклеточные, кишечнополостные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  <a:p>
            <a:r>
              <a:rPr lang="ru-RU" sz="4000" b="1" dirty="0" smtClean="0"/>
              <a:t>Маленькие рыцари (членистоногие)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коралл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7164"/>
            <a:ext cx="3000396" cy="252033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Мои документы\Мои рисунки\кальма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357562"/>
            <a:ext cx="2005979" cy="2571768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Мои документы\Мои рисунки\медуза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14752"/>
            <a:ext cx="1919292" cy="221456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Мои документы\Мои рисунки\червь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285728"/>
            <a:ext cx="2643206" cy="1991215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Мои документы\Мои рисунки\жук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3571876"/>
            <a:ext cx="2187384" cy="164782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20" y="5857892"/>
            <a:ext cx="2093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медуза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207167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червь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607220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моллюск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43306" y="2428868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амёба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1472" y="278605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коралл</a:t>
            </a:r>
            <a:endParaRPr lang="ru-RU" sz="4000" b="1" dirty="0"/>
          </a:p>
        </p:txBody>
      </p:sp>
      <p:pic>
        <p:nvPicPr>
          <p:cNvPr id="1026" name="Picture 2" descr="E:\Мамины документы\РИСУНКИ\амёб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785794"/>
            <a:ext cx="1415457" cy="168451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429256" y="514351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жук</a:t>
            </a:r>
            <a:endParaRPr lang="ru-RU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72330" y="6000768"/>
            <a:ext cx="2071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рыцарь</a:t>
            </a:r>
            <a:endParaRPr lang="ru-RU" sz="4000" b="1" dirty="0"/>
          </a:p>
        </p:txBody>
      </p:sp>
      <p:pic>
        <p:nvPicPr>
          <p:cNvPr id="2" name="Picture 3" descr="E:\Мамины документы\РИСУНКИ\рыцарь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2714620"/>
            <a:ext cx="1323975" cy="344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000108"/>
            <a:ext cx="4666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простейшие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500306"/>
            <a:ext cx="6567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многоклеточные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000504"/>
            <a:ext cx="7523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кишечнополостные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амины документы\РИСУНКИ\рыца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1323975" cy="3448050"/>
          </a:xfrm>
          <a:prstGeom prst="rect">
            <a:avLst/>
          </a:prstGeom>
          <a:noFill/>
        </p:spPr>
      </p:pic>
      <p:pic>
        <p:nvPicPr>
          <p:cNvPr id="2055" name="Picture 7" descr="E:\Мамины документы\РИСУНКИ\жу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85728"/>
            <a:ext cx="1285884" cy="1986232"/>
          </a:xfrm>
          <a:prstGeom prst="rect">
            <a:avLst/>
          </a:prstGeom>
          <a:noFill/>
        </p:spPr>
      </p:pic>
      <p:pic>
        <p:nvPicPr>
          <p:cNvPr id="2056" name="Picture 8" descr="E:\Мамины документы\РИСУНКИ\жу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071810"/>
            <a:ext cx="3134589" cy="2347916"/>
          </a:xfrm>
          <a:prstGeom prst="rect">
            <a:avLst/>
          </a:prstGeom>
          <a:noFill/>
        </p:spPr>
      </p:pic>
      <p:pic>
        <p:nvPicPr>
          <p:cNvPr id="2057" name="Picture 9" descr="E:\Мамины документы\РИСУНКИ\жуки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285728"/>
            <a:ext cx="2434250" cy="240419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00100" y="5643578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членистоногие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Тема: Маленькие рыцари.</a:t>
            </a:r>
            <a:endParaRPr lang="ru-RU" sz="5400" b="1" dirty="0"/>
          </a:p>
        </p:txBody>
      </p:sp>
      <p:pic>
        <p:nvPicPr>
          <p:cNvPr id="3074" name="Picture 2" descr="E:\Мамины документы\РИСУНКИ\жу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85926"/>
            <a:ext cx="2466975" cy="1847850"/>
          </a:xfrm>
          <a:prstGeom prst="rect">
            <a:avLst/>
          </a:prstGeom>
          <a:noFill/>
        </p:spPr>
      </p:pic>
      <p:pic>
        <p:nvPicPr>
          <p:cNvPr id="3075" name="Picture 3" descr="E:\Мамины документы\РИСУНКИ\муравей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928802"/>
            <a:ext cx="2073584" cy="1714380"/>
          </a:xfrm>
          <a:prstGeom prst="rect">
            <a:avLst/>
          </a:prstGeom>
          <a:noFill/>
        </p:spPr>
      </p:pic>
      <p:pic>
        <p:nvPicPr>
          <p:cNvPr id="3076" name="Picture 4" descr="E:\Мамины документы\РИСУНКИ\кра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572008"/>
            <a:ext cx="2609850" cy="1752600"/>
          </a:xfrm>
          <a:prstGeom prst="rect">
            <a:avLst/>
          </a:prstGeom>
          <a:noFill/>
        </p:spPr>
      </p:pic>
      <p:pic>
        <p:nvPicPr>
          <p:cNvPr id="3077" name="Picture 5" descr="E:\Мамины документы\РИСУНКИ\паук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429132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Работа в группах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План работы:</a:t>
            </a:r>
          </a:p>
          <a:p>
            <a:pPr marL="571500" indent="-571500">
              <a:buAutoNum type="romanUcPeriod"/>
            </a:pPr>
            <a:r>
              <a:rPr lang="ru-RU" sz="4000" b="1" dirty="0" smtClean="0"/>
              <a:t>Прочитайте текст.</a:t>
            </a:r>
          </a:p>
          <a:p>
            <a:pPr marL="571500" indent="-571500">
              <a:buAutoNum type="romanUcPeriod"/>
            </a:pPr>
            <a:r>
              <a:rPr lang="ru-RU" sz="4000" b="1" dirty="0" smtClean="0"/>
              <a:t>Подготовьте рассказ об особенностях строения и образе жизни данных вам представителей животных.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Каких членистоногих больше всего? В чем причины такого многообразия?</a:t>
            </a:r>
          </a:p>
        </p:txBody>
      </p:sp>
      <p:pic>
        <p:nvPicPr>
          <p:cNvPr id="5" name="Содержимое 4" descr="murave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86380" y="4286256"/>
            <a:ext cx="2786082" cy="2303161"/>
          </a:xfrm>
        </p:spPr>
      </p:pic>
      <p:pic>
        <p:nvPicPr>
          <p:cNvPr id="6" name="Содержимое 5" descr="strekoza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714612" y="1857364"/>
            <a:ext cx="2357454" cy="2142663"/>
          </a:xfrm>
        </p:spPr>
      </p:pic>
      <p:pic>
        <p:nvPicPr>
          <p:cNvPr id="7" name="Рисунок 6" descr="бабо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1857364"/>
            <a:ext cx="3500462" cy="2206173"/>
          </a:xfrm>
          <a:prstGeom prst="rect">
            <a:avLst/>
          </a:prstGeom>
        </p:spPr>
      </p:pic>
      <p:pic>
        <p:nvPicPr>
          <p:cNvPr id="8" name="Рисунок 7" descr="мух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19" y="1857364"/>
            <a:ext cx="2216787" cy="2150284"/>
          </a:xfrm>
          <a:prstGeom prst="rect">
            <a:avLst/>
          </a:prstGeom>
        </p:spPr>
      </p:pic>
      <p:pic>
        <p:nvPicPr>
          <p:cNvPr id="9" name="Picture 8" descr="E:\Мамины документы\РИСУНКИ\жу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4286256"/>
            <a:ext cx="3134589" cy="234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296974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 чем предупреждают эти насекомые?</a:t>
            </a:r>
          </a:p>
        </p:txBody>
      </p:sp>
      <p:pic>
        <p:nvPicPr>
          <p:cNvPr id="5" name="Рисунок 4" descr="шме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3214710" cy="2571768"/>
          </a:xfrm>
          <a:prstGeom prst="rect">
            <a:avLst/>
          </a:prstGeom>
        </p:spPr>
      </p:pic>
      <p:pic>
        <p:nvPicPr>
          <p:cNvPr id="6" name="Рисунок 5" descr="божь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214554"/>
            <a:ext cx="3786214" cy="3786214"/>
          </a:xfrm>
          <a:prstGeom prst="rect">
            <a:avLst/>
          </a:prstGeom>
        </p:spPr>
      </p:pic>
      <p:pic>
        <p:nvPicPr>
          <p:cNvPr id="7" name="Рисунок 6" descr="os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4429132"/>
            <a:ext cx="2849075" cy="2208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87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Маленькие рыцари.</vt:lpstr>
      <vt:lpstr>Содержание работы</vt:lpstr>
      <vt:lpstr>Слайд 3</vt:lpstr>
      <vt:lpstr>Слайд 4</vt:lpstr>
      <vt:lpstr>Слайд 5</vt:lpstr>
      <vt:lpstr>Тема: Маленькие рыцари.</vt:lpstr>
      <vt:lpstr>Работа в группах</vt:lpstr>
      <vt:lpstr>Каких членистоногих больше всего? В чем причины такого многообразия?</vt:lpstr>
      <vt:lpstr>О чем предупреждают эти насекомые?</vt:lpstr>
      <vt:lpstr>Надо ли бояться пауков?</vt:lpstr>
      <vt:lpstr>Подумайте. Почему членистоногие – такая многообразная группа животных? Что произойдет, если мы будем их уничтожать?</vt:lpstr>
      <vt:lpstr>Спасибо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Виталий &amp; Таня</cp:lastModifiedBy>
  <cp:revision>40</cp:revision>
  <dcterms:created xsi:type="dcterms:W3CDTF">2011-11-26T06:58:01Z</dcterms:created>
  <dcterms:modified xsi:type="dcterms:W3CDTF">2011-12-18T13:31:31Z</dcterms:modified>
</cp:coreProperties>
</file>