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3" r:id="rId3"/>
    <p:sldId id="265" r:id="rId4"/>
    <p:sldId id="268" r:id="rId5"/>
    <p:sldId id="270" r:id="rId6"/>
    <p:sldId id="272" r:id="rId7"/>
    <p:sldId id="274" r:id="rId8"/>
    <p:sldId id="276" r:id="rId9"/>
    <p:sldId id="278" r:id="rId10"/>
    <p:sldId id="280" r:id="rId11"/>
    <p:sldId id="282" r:id="rId12"/>
    <p:sldId id="284" r:id="rId13"/>
    <p:sldId id="286" r:id="rId14"/>
    <p:sldId id="288" r:id="rId15"/>
    <p:sldId id="290" r:id="rId16"/>
    <p:sldId id="292" r:id="rId17"/>
    <p:sldId id="294" r:id="rId18"/>
    <p:sldId id="296" r:id="rId19"/>
    <p:sldId id="298" r:id="rId20"/>
    <p:sldId id="300" r:id="rId21"/>
    <p:sldId id="302" r:id="rId22"/>
    <p:sldId id="304" r:id="rId23"/>
    <p:sldId id="306" r:id="rId24"/>
    <p:sldId id="308" r:id="rId25"/>
    <p:sldId id="310" r:id="rId26"/>
    <p:sldId id="312" r:id="rId27"/>
    <p:sldId id="314" r:id="rId28"/>
    <p:sldId id="316" r:id="rId29"/>
    <p:sldId id="318" r:id="rId30"/>
    <p:sldId id="267" r:id="rId31"/>
    <p:sldId id="264" r:id="rId32"/>
    <p:sldId id="266" r:id="rId33"/>
    <p:sldId id="269" r:id="rId34"/>
    <p:sldId id="271" r:id="rId35"/>
    <p:sldId id="273" r:id="rId36"/>
    <p:sldId id="275" r:id="rId37"/>
    <p:sldId id="277" r:id="rId38"/>
    <p:sldId id="279" r:id="rId39"/>
    <p:sldId id="281" r:id="rId40"/>
    <p:sldId id="283" r:id="rId41"/>
    <p:sldId id="285" r:id="rId42"/>
    <p:sldId id="287" r:id="rId43"/>
    <p:sldId id="289" r:id="rId44"/>
    <p:sldId id="291" r:id="rId45"/>
    <p:sldId id="293" r:id="rId46"/>
    <p:sldId id="295" r:id="rId47"/>
    <p:sldId id="297" r:id="rId48"/>
    <p:sldId id="299" r:id="rId49"/>
    <p:sldId id="301" r:id="rId50"/>
    <p:sldId id="303" r:id="rId51"/>
    <p:sldId id="305" r:id="rId52"/>
    <p:sldId id="307" r:id="rId53"/>
    <p:sldId id="309" r:id="rId54"/>
    <p:sldId id="311" r:id="rId55"/>
    <p:sldId id="313" r:id="rId56"/>
    <p:sldId id="315" r:id="rId57"/>
    <p:sldId id="317" r:id="rId58"/>
    <p:sldId id="319" r:id="rId59"/>
    <p:sldId id="320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089A9B-A4B8-4B0B-8314-ECBA2EADB81B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F25616-6FF8-4A0B-A925-B2D399A6CC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74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МОАУ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Новопетровская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Константиновского района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Амурской области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Фонетика. Орфоэпия.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Гриценко М.С. –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9.В каком ряду в каждом из слов количество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звуков и букв совпадает?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подъем, эпиграф, ясень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поиск, победа, полынь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косит, ночь, ягода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сорока, явление, 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6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10.В каком слове звуков больше, чем букв?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роскошь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эскадра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рыдает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въезд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53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11.В каком слове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больше, чем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еловый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статуя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удивление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горько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28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12.В каком слове есть звук [с'] 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продюсер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комплекс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заслонить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костюм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43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13.В каком слове нет звука [ж] 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живет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отрежет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рожь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лыжня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65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14.В каком слове наблюдается озвончение согласного в корне?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бровь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гладкий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сбил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просьба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1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15.В каком слове произносится звук [а]?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жакет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жалюзи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жасмин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жалкий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15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16.В каком слове все согласные звуки непарные звонкие?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юла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мех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лыжи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ночь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10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17.В каком слове все согласные звуки непарные глухие?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чаща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холм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черный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09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18.В каком слове все согласные звуки непарные твердые?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жнец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шиш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цех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чешет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26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1.Что изучает орфоэпия?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звуки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речи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правила написания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правила постановки ударения в словах и произношения звуков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звукосочетаний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правила обозначения звуков речи буквами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05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19.В каком слове все согласные звуки непарные мягкие?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чушь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щека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ячея (в сотах)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юшка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26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20.Какой звук произносится на конце слова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творог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[г] – согласный, звонкий, твердый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[к] – согласный, глухой, твердый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[г'] – согласный, звонкий, мягкий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[к'] – согласный, глухой, мягкий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94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21.В каком слове нет звука [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']?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юбка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съехал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соловьи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14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22.В каком ряду во всех словах буквы е, ё, ю, я обозначают два звука?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юный, подъезд, ёж, песня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январь, съел, обезьяна, цветёт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поют, этимология, счастье, играю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еловый, обожание, эгоист, сообща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00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23.В каком ряду во всех словах ударение падает на первый слог?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кухонный, добыча, ждала, зубец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гербовый, гусеничный, рвалась, цемент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приняли, овен, свёкла, лгала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замкнутый, сливовый, статуя, (много) тортов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24.Какое из данных слов допускает варианты ударения?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фарфор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жадны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звонят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2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25.Сколько букв и звуков в слове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шестнадцать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 букв, 11 звуков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 букв, 8 звуков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11 букв,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звуков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букв,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звуков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67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26.В каком ряду все слова состоят из двух слогов?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вода, судьба, осина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солнце, ещё, коньки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моя, чудный, юноша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холод, огонь, окошко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55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27.В каком слове верно выделена буква, обозначающая ударный гласный?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фёр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57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28.В каком ряду во всех словах есть непроизносимые согласные звуки?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прелестный, известность, походка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свистнуть, опасный, ужасный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тростниковый, сверстник, ирландцы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ровесник, пресный, напрасный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24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.Сколько гласных звуков в русском языке?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54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43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ПРОВЕРЬ СЕБЯ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7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1.Что изучает орфоэпия?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звуки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речи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правила написания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правила постановки ударения в словах и произношения звуков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звукосочетаний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правила обозначения звуков речи буквами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94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.Сколько гласных звуков в русском языке?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41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3.Сколько согласных звуков в русском языке?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33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89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В каком слове 7 звуков?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костер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запоют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явление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огоньки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23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.В каком слове все согласные звуки мягкие?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чайка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горечь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жюри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сирень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6.В каком слове все согласные звуки твердые?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борец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молодость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хвастун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говорят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97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7.В каком слове все согласные звуки глухие?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шепчут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шуршат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бесшумно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58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8.В каком слове все согласные звуки звонкие?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собака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берега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березка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щетка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65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9.В каком ряду в каждом из слов количество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звуков и букв совпадает?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подъем, эпиграф, ясень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поиск, победа, полынь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косит, ночь, ягода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сорока, явление, 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40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3.Сколько согласных звуков в русском языке?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745725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33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78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10.В каком слове звуков больше, чем букв?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роскошь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эскадра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рыдает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въезд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67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11.В каком слове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больше, чем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еловый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статуя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удивление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горько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12.В каком слове есть звук [с'] 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продюсер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комплекс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заслонить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костюм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13.В каком слове нет звука [ж] 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живет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отрежет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рожь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лыжня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3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14.В каком слове наблюдается озвончение согласного в корне?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бровь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гладкий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сбил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просьба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15.В каком слове произносится звук [а]?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жакет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жалюзи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жасмин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жалкий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16.В каком слове все согласные звуки непарные звонкие?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юла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мех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лыжи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ночь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55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17.В каком слове все согласные звуки непарные глухие?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чаща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холм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черный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74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18.В каком слове все согласные звуки непарные твердые?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жнец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шиш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цех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чешет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82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19.В каком слове все согласные звуки непарные мягкие?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чушь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щека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ячея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 сотах)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юшка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6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 каком слове 7 звуков?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костер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запоют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явление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огоньки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71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20.Какой звук произносится на конце слова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творог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[г] – согласный, звонкий, твердый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[к] – согласный, глухой, твердый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[г'] – согласный, звонкий, мягкий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[к'] – согласный, глухой, мягкий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75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21.В каком слове нет звука [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']?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юбка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съехал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соловьи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22.В каком ряду во всех словах буквы е, ё, ю, я обозначают два звука?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юный, подъезд, ёж, песня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январь, съел, обезьяна, цветёт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поют, этимология, счастье, играю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еловый, обожание, эгоист, сообща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98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23.В каком ряду во всех словах ударение падает на первый слог?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кухонный, добыча, ждала, зубец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гербовый, гусеничный, рвалась, цемент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приняли, овен, свёкла, лгала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замкнутый, сливовый, статуя, (много) тортов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24.Какое из данных слов допускает варианты ударения?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фарфор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жадны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звонят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66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25.Сколько букв и звуков в слове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шестнадцать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 букв, 11 звуков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букв, 8 звуков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11 букв,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звуков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букв,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звуков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56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26.В каком ряду все слова состоят из двух слогов?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вода, судьба, осина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солнце, ещё, коньки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моя, чудный, юноша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холод, огонь, окошко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01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27.В каком слове верно выделена буква, обозначающая ударный гласный?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фёр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97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28.В каком ряду во всех словах есть непроизносимые согласные звуки?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прелестный, известность, походка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свистнуть, опасный, ужасный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тростниковый, сверстник, ирландцы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ровесник, пресный, напрасный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51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Л.Г.Ларионова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Русский язык 7 класс. ЕГЭ. ГИА. Мнемозина. Москва 2012.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А.Б.Малюшкин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Л.Н.Иконницкая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Тестовые задания по русскому языку 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класс.Творческий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центр «Сфера». Москва 2011.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781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.В каком слове все согласные звуки мягкие?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чайка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горечь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жюри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сирень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32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6.В каком слове все согласные звуки твердые?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борец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молодость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хвастун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говорят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0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7.В каком слове все согласные звуки глухие?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шепчут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шуршат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бесшумно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душа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13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8.В каком слове все согласные звуки звонкие?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собака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берега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березка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щетка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7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763</Words>
  <Application>Microsoft Office PowerPoint</Application>
  <PresentationFormat>Экран (4:3)</PresentationFormat>
  <Paragraphs>285</Paragraphs>
  <Slides>59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Эркер</vt:lpstr>
      <vt:lpstr>МОАУ Новопетровская СОШ Константиновского района Амурской области    Фонетика. Орфоэпия.     Гриценко М.С. –  учитель русского языка и литературы.</vt:lpstr>
      <vt:lpstr>1.Что изучает орфоэпия? </vt:lpstr>
      <vt:lpstr>2.Сколько гласных звуков в русском языке? </vt:lpstr>
      <vt:lpstr>3.Сколько согласных звуков в русском языке? </vt:lpstr>
      <vt:lpstr>4.В каком слове 7 звуков? </vt:lpstr>
      <vt:lpstr>5.В каком слове все согласные звуки мягкие? </vt:lpstr>
      <vt:lpstr>6.В каком слове все согласные звуки твердые? </vt:lpstr>
      <vt:lpstr>7.В каком слове все согласные звуки глухие? </vt:lpstr>
      <vt:lpstr>8.В каком слове все согласные звуки звонкие? </vt:lpstr>
      <vt:lpstr>9.В каком ряду в каждом из слов количество    звуков и букв совпадает? </vt:lpstr>
      <vt:lpstr>10.В каком слове звуков больше, чем букв? </vt:lpstr>
      <vt:lpstr>11.В каком слове букв больше, чем звуков ? </vt:lpstr>
      <vt:lpstr>12.В каком слове есть звук [с'] ? </vt:lpstr>
      <vt:lpstr>13.В каком слове нет звука [ж] ? </vt:lpstr>
      <vt:lpstr>14.В каком слове наблюдается озвончение согласного в корне? </vt:lpstr>
      <vt:lpstr>15.В каком слове произносится звук [а]? </vt:lpstr>
      <vt:lpstr>16.В каком слове все согласные звуки непарные звонкие? </vt:lpstr>
      <vt:lpstr>17.В каком слове все согласные звуки непарные глухие? </vt:lpstr>
      <vt:lpstr>18.В каком слове все согласные звуки непарные твердые? </vt:lpstr>
      <vt:lpstr>19.В каком слове все согласные звуки непарные мягкие? </vt:lpstr>
      <vt:lpstr>20.Какой звук произносится на конце слова творог? </vt:lpstr>
      <vt:lpstr>21.В каком слове нет звука [j']? </vt:lpstr>
      <vt:lpstr>22.В каком ряду во всех словах буквы е, ё, ю, я обозначают два звука? </vt:lpstr>
      <vt:lpstr>23.В каком ряду во всех словах ударение падает на первый слог? </vt:lpstr>
      <vt:lpstr>24.Какое из данных слов допускает варианты ударения? </vt:lpstr>
      <vt:lpstr>25.Сколько букв и звуков в слове шестнадцать? </vt:lpstr>
      <vt:lpstr>26.В каком ряду все слова состоят из двух слогов? </vt:lpstr>
      <vt:lpstr>27.В каком слове верно выделена буква, обозначающая ударный гласный? </vt:lpstr>
      <vt:lpstr>28.В каком ряду во всех словах есть непроизносимые согласные звуки? </vt:lpstr>
      <vt:lpstr>ПРОВЕРЬ СЕБЯ</vt:lpstr>
      <vt:lpstr>1.Что изучает орфоэпия? </vt:lpstr>
      <vt:lpstr>2.Сколько гласных звуков в русском языке? </vt:lpstr>
      <vt:lpstr>3.Сколько согласных звуков в русском языке? </vt:lpstr>
      <vt:lpstr>4. В каком слове 7 звуков? </vt:lpstr>
      <vt:lpstr>5.В каком слове все согласные звуки мягкие? </vt:lpstr>
      <vt:lpstr>6.В каком слове все согласные звуки твердые? </vt:lpstr>
      <vt:lpstr>7.В каком слове все согласные звуки глухие? </vt:lpstr>
      <vt:lpstr>8.В каком слове все согласные звуки звонкие? </vt:lpstr>
      <vt:lpstr>9.В каком ряду в каждом из слов количество    звуков и букв совпадает? </vt:lpstr>
      <vt:lpstr>10.В каком слове звуков больше, чем букв? </vt:lpstr>
      <vt:lpstr>11.В каком слове букв больше, чем звуков ? </vt:lpstr>
      <vt:lpstr>12.В каком слове есть звук [с'] ? </vt:lpstr>
      <vt:lpstr>13.В каком слове нет звука [ж] ? </vt:lpstr>
      <vt:lpstr>14.В каком слове наблюдается озвончение согласного в корне? </vt:lpstr>
      <vt:lpstr>15.В каком слове произносится звук [а]? </vt:lpstr>
      <vt:lpstr>16.В каком слове все согласные звуки непарные звонкие? </vt:lpstr>
      <vt:lpstr>17.В каком слове все согласные звуки непарные глухие? </vt:lpstr>
      <vt:lpstr>18.В каком слове все согласные звуки непарные твердые? </vt:lpstr>
      <vt:lpstr>19.В каком слове все согласные звуки непарные мягкие? </vt:lpstr>
      <vt:lpstr>20.Какой звук произносится на конце слова творог? </vt:lpstr>
      <vt:lpstr>21.В каком слове нет звука [j']? </vt:lpstr>
      <vt:lpstr>22.В каком ряду во всех словах буквы е, ё, ю, я обозначают два звука? </vt:lpstr>
      <vt:lpstr>23.В каком ряду во всех словах ударение падает на первый слог? </vt:lpstr>
      <vt:lpstr>24.Какое из данных слов допускает варианты ударения? </vt:lpstr>
      <vt:lpstr>25.Сколько букв и звуков в слове шестнадцать? </vt:lpstr>
      <vt:lpstr>26.В каком ряду все слова состоят из двух слогов? </vt:lpstr>
      <vt:lpstr>27.В каком слове верно выделена буква, обозначающая ударный гласный? </vt:lpstr>
      <vt:lpstr>28.В каком ряду во всех словах есть непроизносимые согласные звуки? </vt:lpstr>
      <vt:lpstr>Источники: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МОАУ Новопетровская СОШ Константиновского района Амурской области Фонетика. Орфоэпия.  Гриценко М.С. – учитель русского языка и литературы.</dc:title>
  <dc:creator>User</dc:creator>
  <cp:lastModifiedBy>User</cp:lastModifiedBy>
  <cp:revision>13</cp:revision>
  <dcterms:created xsi:type="dcterms:W3CDTF">2013-01-08T04:45:05Z</dcterms:created>
  <dcterms:modified xsi:type="dcterms:W3CDTF">2013-01-08T09:15:10Z</dcterms:modified>
</cp:coreProperties>
</file>