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660"/>
  </p:normalViewPr>
  <p:slideViewPr>
    <p:cSldViewPr>
      <p:cViewPr varScale="1">
        <p:scale>
          <a:sx n="75" d="100"/>
          <a:sy n="75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D41370-906B-4DF5-B05A-77323B412BE2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2E8980-C5BE-45C5-B209-57606AAB1B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24745"/>
            <a:ext cx="7175351" cy="21602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Викторина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«Знатоки русского языка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3717033"/>
            <a:ext cx="4896544" cy="13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Подготовила: учитель начальных классов </a:t>
            </a:r>
          </a:p>
          <a:p>
            <a:pPr algn="ctr"/>
            <a:r>
              <a:rPr lang="ru-RU" dirty="0" smtClean="0"/>
              <a:t>МБОУ СОШ № 7  г. Балаково </a:t>
            </a:r>
          </a:p>
          <a:p>
            <a:pPr algn="ctr"/>
            <a:r>
              <a:rPr lang="ru-RU" dirty="0" smtClean="0"/>
              <a:t>Осипова Марина Петровна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8803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/>
          <a:stretch/>
        </p:blipFill>
        <p:spPr bwMode="auto">
          <a:xfrm>
            <a:off x="2336800" y="2876418"/>
            <a:ext cx="4415629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5373216"/>
            <a:ext cx="517396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Алексей   Николаевич Толстой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731518"/>
            <a:ext cx="4464496" cy="370559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«Русский </a:t>
            </a:r>
            <a:r>
              <a:rPr lang="ru-RU" sz="2800" dirty="0" smtClean="0"/>
              <a:t>    народ </a:t>
            </a:r>
            <a:r>
              <a:rPr lang="ru-RU" sz="2800" dirty="0"/>
              <a:t>создал русский язык </a:t>
            </a:r>
            <a:r>
              <a:rPr lang="ru-RU" sz="2800" dirty="0" smtClean="0"/>
              <a:t>–   </a:t>
            </a:r>
            <a:r>
              <a:rPr lang="ru-RU" sz="2800" dirty="0"/>
              <a:t>яркий, </a:t>
            </a:r>
            <a:r>
              <a:rPr lang="ru-RU" sz="2800" dirty="0" smtClean="0"/>
              <a:t>как     радуга    после  весеннего       ливня</a:t>
            </a:r>
            <a:r>
              <a:rPr lang="ru-RU" sz="2800" dirty="0"/>
              <a:t>, </a:t>
            </a:r>
            <a:r>
              <a:rPr lang="ru-RU" sz="2800" dirty="0" smtClean="0"/>
              <a:t>       меткий,  как   </a:t>
            </a:r>
            <a:r>
              <a:rPr lang="ru-RU" sz="2800" dirty="0"/>
              <a:t>стрелы, </a:t>
            </a:r>
            <a:r>
              <a:rPr lang="ru-RU" sz="2800" dirty="0" smtClean="0"/>
              <a:t>      певучий      </a:t>
            </a:r>
            <a:r>
              <a:rPr lang="ru-RU" sz="2800" dirty="0"/>
              <a:t>и </a:t>
            </a:r>
            <a:r>
              <a:rPr lang="ru-RU" sz="2800" dirty="0" smtClean="0"/>
              <a:t>   богатый</a:t>
            </a:r>
            <a:r>
              <a:rPr lang="ru-RU" sz="2800" dirty="0"/>
              <a:t>, </a:t>
            </a:r>
            <a:r>
              <a:rPr lang="ru-RU" sz="2800" dirty="0" smtClean="0"/>
              <a:t>задушевный, как </a:t>
            </a:r>
            <a:r>
              <a:rPr lang="ru-RU" sz="2800" dirty="0"/>
              <a:t>песня над колыбелью…»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04048" y="731520"/>
            <a:ext cx="3456384" cy="37776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8164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1872208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	Отгадай загадку, где  спрятались антонимы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822192" cy="3921616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Друг  - …</a:t>
            </a:r>
          </a:p>
          <a:p>
            <a:r>
              <a:rPr lang="ru-RU" sz="2800" dirty="0" smtClean="0"/>
              <a:t>Хорошо - …</a:t>
            </a:r>
          </a:p>
          <a:p>
            <a:r>
              <a:rPr lang="ru-RU" sz="2800" dirty="0" smtClean="0"/>
              <a:t>Война - …</a:t>
            </a:r>
          </a:p>
          <a:p>
            <a:r>
              <a:rPr lang="ru-RU" sz="2800" dirty="0" smtClean="0"/>
              <a:t>Герой - …</a:t>
            </a:r>
          </a:p>
          <a:p>
            <a:r>
              <a:rPr lang="ru-RU" sz="2800" dirty="0" smtClean="0"/>
              <a:t>Чёрный –…</a:t>
            </a:r>
          </a:p>
          <a:p>
            <a:r>
              <a:rPr lang="ru-RU" sz="2800" dirty="0" smtClean="0"/>
              <a:t>Земля - …</a:t>
            </a:r>
          </a:p>
          <a:p>
            <a:r>
              <a:rPr lang="ru-RU" sz="2800" dirty="0" smtClean="0"/>
              <a:t>Тонкий -…</a:t>
            </a:r>
          </a:p>
          <a:p>
            <a:r>
              <a:rPr lang="ru-RU" sz="2800" dirty="0" smtClean="0"/>
              <a:t>Детский -…</a:t>
            </a:r>
          </a:p>
          <a:p>
            <a:r>
              <a:rPr lang="ru-RU" sz="2800" dirty="0" smtClean="0"/>
              <a:t>Гладкий - …</a:t>
            </a:r>
          </a:p>
          <a:p>
            <a:r>
              <a:rPr lang="ru-RU" sz="2800" dirty="0" smtClean="0"/>
              <a:t>Сладкий - …</a:t>
            </a:r>
          </a:p>
          <a:p>
            <a:r>
              <a:rPr lang="ru-RU" sz="2800" dirty="0" smtClean="0"/>
              <a:t>Грусть - …</a:t>
            </a:r>
          </a:p>
          <a:p>
            <a:r>
              <a:rPr lang="ru-RU" sz="2800" dirty="0" smtClean="0"/>
              <a:t>Молодость - …</a:t>
            </a:r>
          </a:p>
          <a:p>
            <a:endParaRPr lang="ru-RU" sz="32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0324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	</a:t>
            </a:r>
            <a:r>
              <a:rPr lang="ru-RU" dirty="0" smtClean="0"/>
              <a:t>Игра «Части речи»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1988840"/>
            <a:ext cx="3822192" cy="432048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метро</a:t>
            </a:r>
          </a:p>
          <a:p>
            <a:r>
              <a:rPr lang="ru-RU" b="1" dirty="0" smtClean="0"/>
              <a:t>метать</a:t>
            </a:r>
          </a:p>
          <a:p>
            <a:r>
              <a:rPr lang="ru-RU" b="1" dirty="0" smtClean="0"/>
              <a:t>карандаш</a:t>
            </a:r>
          </a:p>
          <a:p>
            <a:r>
              <a:rPr lang="ru-RU" b="1" dirty="0" smtClean="0"/>
              <a:t>мокрый</a:t>
            </a:r>
          </a:p>
          <a:p>
            <a:r>
              <a:rPr lang="ru-RU" b="1" dirty="0" smtClean="0"/>
              <a:t>морковь</a:t>
            </a:r>
          </a:p>
          <a:p>
            <a:r>
              <a:rPr lang="ru-RU" b="1" dirty="0" smtClean="0"/>
              <a:t>молотить</a:t>
            </a:r>
          </a:p>
          <a:p>
            <a:r>
              <a:rPr lang="ru-RU" b="1" dirty="0" smtClean="0"/>
              <a:t>малиновый</a:t>
            </a:r>
          </a:p>
          <a:p>
            <a:r>
              <a:rPr lang="ru-RU" b="1" dirty="0" smtClean="0"/>
              <a:t>месяц</a:t>
            </a:r>
          </a:p>
          <a:p>
            <a:r>
              <a:rPr lang="ru-RU" b="1" dirty="0" smtClean="0"/>
              <a:t>медовый</a:t>
            </a:r>
          </a:p>
          <a:p>
            <a:r>
              <a:rPr lang="ru-RU" b="1" dirty="0" smtClean="0"/>
              <a:t>мокнуть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088232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175265" cy="3993624"/>
          </a:xfrm>
        </p:spPr>
        <p:txBody>
          <a:bodyPr/>
          <a:lstStyle/>
          <a:p>
            <a:r>
              <a:rPr lang="ru-RU" b="1" dirty="0" smtClean="0"/>
              <a:t>медведь</a:t>
            </a:r>
          </a:p>
          <a:p>
            <a:r>
              <a:rPr lang="ru-RU" b="1" dirty="0" smtClean="0"/>
              <a:t>медный</a:t>
            </a:r>
          </a:p>
          <a:p>
            <a:r>
              <a:rPr lang="ru-RU" b="1" dirty="0" smtClean="0"/>
              <a:t>медь</a:t>
            </a:r>
          </a:p>
          <a:p>
            <a:r>
              <a:rPr lang="ru-RU" b="1" dirty="0" smtClean="0"/>
              <a:t>мелкий</a:t>
            </a:r>
          </a:p>
          <a:p>
            <a:r>
              <a:rPr lang="ru-RU" b="1" dirty="0" smtClean="0"/>
              <a:t>мелькает</a:t>
            </a:r>
          </a:p>
          <a:p>
            <a:r>
              <a:rPr lang="ru-RU" b="1" dirty="0" smtClean="0"/>
              <a:t>маляр</a:t>
            </a:r>
          </a:p>
          <a:p>
            <a:r>
              <a:rPr lang="ru-RU" b="1" dirty="0" smtClean="0"/>
              <a:t>моет</a:t>
            </a:r>
          </a:p>
          <a:p>
            <a:r>
              <a:rPr lang="ru-RU" b="1" dirty="0" smtClean="0"/>
              <a:t>могучий</a:t>
            </a:r>
          </a:p>
          <a:p>
            <a:r>
              <a:rPr lang="ru-RU" b="1" dirty="0" smtClean="0"/>
              <a:t>монета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60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	Конкурс «Отгадай пословицу»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2348880"/>
            <a:ext cx="4687432" cy="3777600"/>
          </a:xfrm>
        </p:spPr>
        <p:txBody>
          <a:bodyPr/>
          <a:lstStyle/>
          <a:p>
            <a:r>
              <a:rPr lang="ru-RU" dirty="0"/>
              <a:t>Без терпенья </a:t>
            </a:r>
            <a:r>
              <a:rPr lang="ru-RU" dirty="0" smtClean="0"/>
              <a:t>...</a:t>
            </a:r>
            <a:endParaRPr lang="ru-RU" dirty="0"/>
          </a:p>
          <a:p>
            <a:r>
              <a:rPr lang="ru-RU" dirty="0"/>
              <a:t>Красна птица перьем, а человек </a:t>
            </a:r>
            <a:r>
              <a:rPr lang="ru-RU" dirty="0" smtClean="0"/>
              <a:t>...</a:t>
            </a:r>
            <a:endParaRPr lang="ru-RU" dirty="0"/>
          </a:p>
          <a:p>
            <a:r>
              <a:rPr lang="ru-RU" dirty="0"/>
              <a:t>Мир освещается солнцем, а человек </a:t>
            </a:r>
            <a:r>
              <a:rPr lang="ru-RU" dirty="0" smtClean="0"/>
              <a:t>—...</a:t>
            </a:r>
            <a:endParaRPr lang="ru-RU" dirty="0"/>
          </a:p>
          <a:p>
            <a:r>
              <a:rPr lang="ru-RU" dirty="0"/>
              <a:t>Без наук — как </a:t>
            </a:r>
            <a:r>
              <a:rPr lang="ru-RU" dirty="0" smtClean="0"/>
              <a:t>...</a:t>
            </a:r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2808312" cy="38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Весёлая перемена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2095145" cy="3447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03848" y="2679192"/>
            <a:ext cx="5263496" cy="3447288"/>
          </a:xfrm>
        </p:spPr>
        <p:txBody>
          <a:bodyPr>
            <a:normAutofit/>
          </a:bodyPr>
          <a:lstStyle/>
          <a:p>
            <a:r>
              <a:rPr lang="ru-RU" sz="4400" dirty="0"/>
              <a:t>Перемена - </a:t>
            </a:r>
            <a:r>
              <a:rPr lang="ru-RU" sz="3600" dirty="0" smtClean="0"/>
              <a:t>перерыв </a:t>
            </a:r>
            <a:r>
              <a:rPr lang="ru-RU" sz="3600" dirty="0"/>
              <a:t>между </a:t>
            </a:r>
            <a:r>
              <a:rPr lang="ru-RU" sz="3600" dirty="0" smtClean="0"/>
              <a:t>уроками.</a:t>
            </a:r>
            <a:endParaRPr lang="ru-RU" sz="36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202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4"/>
          <a:stretch/>
        </p:blipFill>
        <p:spPr bwMode="auto">
          <a:xfrm>
            <a:off x="4571877" y="4005064"/>
            <a:ext cx="2376263" cy="21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4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Конкурс «Раскрой смысл выражений»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dirty="0" smtClean="0"/>
              <a:t>Морочить голову.</a:t>
            </a:r>
          </a:p>
          <a:p>
            <a:r>
              <a:rPr lang="ru-RU" dirty="0" smtClean="0"/>
              <a:t>  Зарубить </a:t>
            </a:r>
            <a:r>
              <a:rPr lang="ru-RU" dirty="0"/>
              <a:t>на </a:t>
            </a:r>
            <a:r>
              <a:rPr lang="ru-RU" dirty="0" smtClean="0"/>
              <a:t>носу.  </a:t>
            </a:r>
          </a:p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час по чайной </a:t>
            </a:r>
            <a:r>
              <a:rPr lang="ru-RU" dirty="0" smtClean="0"/>
              <a:t>ложке.</a:t>
            </a:r>
          </a:p>
          <a:p>
            <a:r>
              <a:rPr lang="ru-RU" dirty="0" smtClean="0"/>
              <a:t> Не в духе.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Бить баклуши.</a:t>
            </a:r>
            <a:endParaRPr lang="ru-RU" dirty="0"/>
          </a:p>
          <a:p>
            <a:r>
              <a:rPr lang="ru-RU" dirty="0" smtClean="0"/>
              <a:t>Ни </a:t>
            </a:r>
            <a:r>
              <a:rPr lang="ru-RU" dirty="0"/>
              <a:t>пуха ни </a:t>
            </a:r>
            <a:r>
              <a:rPr lang="ru-RU" dirty="0" smtClean="0"/>
              <a:t>пера.</a:t>
            </a:r>
          </a:p>
          <a:p>
            <a:r>
              <a:rPr lang="ru-RU" dirty="0"/>
              <a:t>Во весь </a:t>
            </a:r>
            <a:r>
              <a:rPr lang="ru-RU" dirty="0" smtClean="0"/>
              <a:t>дух.</a:t>
            </a:r>
          </a:p>
          <a:p>
            <a:r>
              <a:rPr lang="ru-RU" dirty="0"/>
              <a:t>Сам </a:t>
            </a:r>
            <a:r>
              <a:rPr lang="ru-RU" dirty="0" smtClean="0"/>
              <a:t> себе голова.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509120"/>
            <a:ext cx="2664296" cy="1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4. Конкурс «Из одного слова несколько»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5576" y="2636912"/>
            <a:ext cx="7416824" cy="344728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воздухоплавание</a:t>
            </a:r>
            <a:endParaRPr lang="ru-RU" sz="6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635773" cy="24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Конкурс	«Слова-двойники (омонимы)»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2679192"/>
            <a:ext cx="4183376" cy="34472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Поля - поле</a:t>
            </a:r>
          </a:p>
          <a:p>
            <a:r>
              <a:rPr lang="ru-RU" sz="5400" dirty="0" smtClean="0"/>
              <a:t>Сережка - сережка</a:t>
            </a:r>
            <a:endParaRPr lang="ru-RU" sz="54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9" y="2679700"/>
            <a:ext cx="3410274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195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Викторина  «Знатоки русского языка»</vt:lpstr>
      <vt:lpstr>Алексей   Николаевич Толстой </vt:lpstr>
      <vt:lpstr>1. Отгадай загадку, где  спрятались антонимы</vt:lpstr>
      <vt:lpstr>2. Игра «Части речи»</vt:lpstr>
      <vt:lpstr>3. Конкурс «Отгадай пословицу»</vt:lpstr>
      <vt:lpstr>Весёлая перемена</vt:lpstr>
      <vt:lpstr>5. Конкурс «Раскрой смысл выражений»</vt:lpstr>
      <vt:lpstr> 4. Конкурс «Из одного слова несколько»</vt:lpstr>
      <vt:lpstr>6. Конкурс «Слова-двойники (омонимы)»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«Знатоки русского языка»</dc:title>
  <dc:creator>Марина</dc:creator>
  <cp:lastModifiedBy>Марина</cp:lastModifiedBy>
  <cp:revision>18</cp:revision>
  <dcterms:created xsi:type="dcterms:W3CDTF">2012-11-27T18:21:48Z</dcterms:created>
  <dcterms:modified xsi:type="dcterms:W3CDTF">2012-11-29T00:49:20Z</dcterms:modified>
</cp:coreProperties>
</file>