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9" r:id="rId4"/>
    <p:sldId id="257" r:id="rId5"/>
    <p:sldId id="258" r:id="rId6"/>
    <p:sldId id="260" r:id="rId7"/>
    <p:sldId id="271" r:id="rId8"/>
    <p:sldId id="274" r:id="rId9"/>
    <p:sldId id="277" r:id="rId10"/>
    <p:sldId id="278" r:id="rId11"/>
    <p:sldId id="261" r:id="rId12"/>
    <p:sldId id="276" r:id="rId13"/>
    <p:sldId id="273" r:id="rId14"/>
    <p:sldId id="265" r:id="rId15"/>
    <p:sldId id="272" r:id="rId16"/>
    <p:sldId id="262" r:id="rId17"/>
    <p:sldId id="267" r:id="rId18"/>
    <p:sldId id="264" r:id="rId19"/>
    <p:sldId id="266" r:id="rId20"/>
    <p:sldId id="275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AEFB8-13CC-4349-BD87-CA30429880D0}" type="presOf" srcId="{8FDD254B-A7A3-4B97-9FBB-6289B1A1C2D8}" destId="{F714F26A-66E6-47A5-BA72-4D05BE71D5ED}" srcOrd="0" destOrd="0" presId="urn:microsoft.com/office/officeart/2005/8/layout/venn3"/>
    <dgm:cxn modelId="{AED2A1E7-0B76-47BD-B93D-CCE103816096}" type="presOf" srcId="{EF3DA76C-D868-4446-A08E-A80CAB3A147C}" destId="{71C6594F-E037-4259-BCD1-AAD3B842C68C}" srcOrd="0" destOrd="0" presId="urn:microsoft.com/office/officeart/2005/8/layout/venn3"/>
    <dgm:cxn modelId="{06846DAE-6BBA-4F62-A11C-E0B41B5FF82C}" type="presOf" srcId="{D831D0E8-FC2F-417C-8A50-B7132907CF42}" destId="{7639CDC6-C8AB-48DF-84F2-A06C8023F0E7}" srcOrd="0" destOrd="0" presId="urn:microsoft.com/office/officeart/2005/8/layout/venn3"/>
    <dgm:cxn modelId="{94ABF896-1B97-4681-B9FB-B6B74AB01D7B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6727BBE-093E-4898-8ECF-08DAE7685047}" type="presOf" srcId="{66612BEF-459C-4E4F-BD0C-352D325DEF40}" destId="{446CA65D-CB69-46F3-B3D9-11BB3C3F4571}" srcOrd="0" destOrd="0" presId="urn:microsoft.com/office/officeart/2005/8/layout/venn3"/>
    <dgm:cxn modelId="{20831B5C-C66F-40E5-A7B7-9293F4AB73C9}" type="presParOf" srcId="{446CA65D-CB69-46F3-B3D9-11BB3C3F4571}" destId="{5E98A81F-6172-48FF-A315-DC20E1D6D860}" srcOrd="0" destOrd="0" presId="urn:microsoft.com/office/officeart/2005/8/layout/venn3"/>
    <dgm:cxn modelId="{9C398C05-2A3C-4E6C-A6AE-9775E24AD3F0}" type="presParOf" srcId="{446CA65D-CB69-46F3-B3D9-11BB3C3F4571}" destId="{233A0F06-B176-4222-B794-F8A2ACEF7896}" srcOrd="1" destOrd="0" presId="urn:microsoft.com/office/officeart/2005/8/layout/venn3"/>
    <dgm:cxn modelId="{68464E74-34BB-4AA8-8BE6-FA362A8EBC85}" type="presParOf" srcId="{446CA65D-CB69-46F3-B3D9-11BB3C3F4571}" destId="{F714F26A-66E6-47A5-BA72-4D05BE71D5ED}" srcOrd="2" destOrd="0" presId="urn:microsoft.com/office/officeart/2005/8/layout/venn3"/>
    <dgm:cxn modelId="{C37CA420-1DFD-49D8-B9B1-67BD3183A3A7}" type="presParOf" srcId="{446CA65D-CB69-46F3-B3D9-11BB3C3F4571}" destId="{C1BB16E1-7DA5-48EB-B3D7-8BC424EC9F8B}" srcOrd="3" destOrd="0" presId="urn:microsoft.com/office/officeart/2005/8/layout/venn3"/>
    <dgm:cxn modelId="{8B22249B-AB14-4147-8C39-3F8564D9BB6F}" type="presParOf" srcId="{446CA65D-CB69-46F3-B3D9-11BB3C3F4571}" destId="{71C6594F-E037-4259-BCD1-AAD3B842C68C}" srcOrd="4" destOrd="0" presId="urn:microsoft.com/office/officeart/2005/8/layout/venn3"/>
    <dgm:cxn modelId="{47489B23-DCCA-4A92-A0E8-4364B7CEB878}" type="presParOf" srcId="{446CA65D-CB69-46F3-B3D9-11BB3C3F4571}" destId="{DEE0814D-27E9-4EA5-92C4-69241B91B41B}" srcOrd="5" destOrd="0" presId="urn:microsoft.com/office/officeart/2005/8/layout/venn3"/>
    <dgm:cxn modelId="{9A172CCC-4C59-452C-B8A6-5DDD8B9627D8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EF329-28A7-4857-8506-192728FDF284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33F1A9D3-469F-4B4D-B53B-27C7A2C2ECDF}" type="presOf" srcId="{3C3D1718-21F3-40E3-8073-40B31DB53FAD}" destId="{F9C5F6B0-4D31-493A-9460-1EC566C3BB84}" srcOrd="0" destOrd="0" presId="urn:microsoft.com/office/officeart/2005/8/layout/venn3"/>
    <dgm:cxn modelId="{67A19F84-8D5C-446A-9DFC-C2C3AFF0D70F}" type="presOf" srcId="{55503469-2CDB-46B9-B6CD-6814AE157330}" destId="{6FC185DC-2AFF-4C48-ABA6-A267AA6D91B6}" srcOrd="0" destOrd="0" presId="urn:microsoft.com/office/officeart/2005/8/layout/venn3"/>
    <dgm:cxn modelId="{39916B6F-3C6D-47FC-A9CC-FE865FEED552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CF5FB2B-67DE-483E-AF02-00565F35026B}" type="presOf" srcId="{EAE1088C-D00C-4178-B118-09F4A6B86C1F}" destId="{F0D1C6A0-6AE3-4478-BCA0-1963AF8130D5}" srcOrd="0" destOrd="0" presId="urn:microsoft.com/office/officeart/2005/8/layout/venn3"/>
    <dgm:cxn modelId="{19356F8F-1084-4EAA-867A-4235B247C80D}" type="presParOf" srcId="{F0D1C6A0-6AE3-4478-BCA0-1963AF8130D5}" destId="{F9C5F6B0-4D31-493A-9460-1EC566C3BB84}" srcOrd="0" destOrd="0" presId="urn:microsoft.com/office/officeart/2005/8/layout/venn3"/>
    <dgm:cxn modelId="{F346BF40-AAFE-4A6B-AA80-0AEB50F624DF}" type="presParOf" srcId="{F0D1C6A0-6AE3-4478-BCA0-1963AF8130D5}" destId="{B842DF3E-E78D-462F-A5CC-E16C67B01821}" srcOrd="1" destOrd="0" presId="urn:microsoft.com/office/officeart/2005/8/layout/venn3"/>
    <dgm:cxn modelId="{A6904B4C-EB79-4861-849E-89D930D22685}" type="presParOf" srcId="{F0D1C6A0-6AE3-4478-BCA0-1963AF8130D5}" destId="{6EF1AF08-9334-480F-9092-2F9E329DD69C}" srcOrd="2" destOrd="0" presId="urn:microsoft.com/office/officeart/2005/8/layout/venn3"/>
    <dgm:cxn modelId="{8C22D3F3-2B27-4C55-92E5-FD44066F1DB7}" type="presParOf" srcId="{F0D1C6A0-6AE3-4478-BCA0-1963AF8130D5}" destId="{B4C4B1EE-0694-4A8B-ADE2-6079FF95B405}" srcOrd="3" destOrd="0" presId="urn:microsoft.com/office/officeart/2005/8/layout/venn3"/>
    <dgm:cxn modelId="{F86BBC59-4874-4D87-A23E-490E7E8D20F3}" type="presParOf" srcId="{F0D1C6A0-6AE3-4478-BCA0-1963AF8130D5}" destId="{6FC185DC-2AFF-4C48-ABA6-A267AA6D91B6}" srcOrd="4" destOrd="0" presId="urn:microsoft.com/office/officeart/2005/8/layout/venn3"/>
    <dgm:cxn modelId="{91EF6729-1A18-413D-85BD-4512580ED167}" type="presParOf" srcId="{F0D1C6A0-6AE3-4478-BCA0-1963AF8130D5}" destId="{8F737D8B-7FC9-4805-BF3E-0815E46E311C}" srcOrd="5" destOrd="0" presId="urn:microsoft.com/office/officeart/2005/8/layout/venn3"/>
    <dgm:cxn modelId="{33EC7CE6-C5D7-4307-84F8-272BFF7840B4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9EA362-45B5-402D-BC3D-D9915700083B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4D3D91-02A8-47E8-A28F-641D42535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D3D91-02A8-47E8-A28F-641D4253571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A335-B670-4D25-B62C-DE8BB02D9B2F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A5C8-5371-4CD9-820F-642388AFA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D6CC-53D6-427F-9B65-15A56F90EF87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5A9D-0595-4393-9300-C0BB44BD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7ABF-C0EF-4457-B59F-7F4B090C5996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A7E7-3A76-49D5-B308-6B196CFF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9BF3-96EF-41DC-BF2A-E0A0F7835EA2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6F07-981A-4B79-8402-32542724E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70AA-3C09-49FE-A429-A4DF7A9E008C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7EA2-8098-4861-B2F3-E23D4ACF7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B35E-F697-47BF-ABBE-2501849C88CB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F9D3-479D-4C53-8BAA-23A9850F9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FD42-1AE7-4AB0-8A12-FF2088382A9B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D4AA-2CC7-4A3A-884A-F4E7E30C1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AE5-42B5-4765-8D31-926DDF329785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8079-6399-4DB2-A132-28EB5FE45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917D-9449-4315-A681-B691CB4FB27A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3FB2-EA68-48E0-97EA-F3D273666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5477-CEEC-4F6B-B23C-C1DC2D0D5826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82A0-B4E5-48B7-A273-243B19B64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02C8-CAC4-4B3F-A6D4-20A7BD98DEA4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9861-DF3C-46B3-8A89-910E97C7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D542AF-DB72-48C2-A5F3-E66E048EF49D}" type="datetime1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FEA98-4393-4C81-BA14-E0565F9AC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hyperlink" Target="http://smiles.33b.ru/smile.67675.html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5" Type="http://schemas.openxmlformats.org/officeDocument/2006/relationships/image" Target="../media/image22.gif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hyperlink" Target="http://smiles.33b.ru/smile.102749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58" y="1928802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РУССКИЙ ЯЗЫК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86388"/>
            <a:ext cx="4486316" cy="8572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560"/>
                </a:solidFill>
              </a:rPr>
              <a:t>2 класс</a:t>
            </a: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Григоревская Г. Д\Рабочий стол\j03567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30607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r_Mamont\Desktop\7195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1456036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у</a:t>
            </a:r>
            <a:r>
              <a:rPr lang="ru-RU" sz="4000" b="1" dirty="0" smtClean="0"/>
              <a:t> дома –</a:t>
            </a:r>
          </a:p>
          <a:p>
            <a:pPr>
              <a:buNone/>
            </a:pPr>
            <a:r>
              <a:rPr lang="ru-RU" sz="4000" b="1" dirty="0" smtClean="0"/>
              <a:t> что? - дом</a:t>
            </a:r>
          </a:p>
          <a:p>
            <a:pPr>
              <a:buNone/>
            </a:pPr>
            <a:r>
              <a:rPr lang="ru-RU" sz="4000" b="1" dirty="0" smtClean="0"/>
              <a:t>о</a:t>
            </a:r>
            <a:r>
              <a:rPr lang="ru-RU" sz="4000" b="1" dirty="0" smtClean="0"/>
              <a:t>т мамы</a:t>
            </a:r>
          </a:p>
          <a:p>
            <a:pPr>
              <a:buNone/>
            </a:pPr>
            <a:r>
              <a:rPr lang="ru-RU" sz="4000" b="1" dirty="0" smtClean="0"/>
              <a:t>к</a:t>
            </a:r>
            <a:r>
              <a:rPr lang="ru-RU" sz="4000" b="1" dirty="0" smtClean="0"/>
              <a:t>то? - мама</a:t>
            </a:r>
            <a:endParaRPr lang="ru-RU" sz="4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04" cy="142876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560"/>
                </a:solidFill>
              </a:rPr>
              <a:t>Глагол имеет начальную форму, её ещё     называют </a:t>
            </a:r>
            <a:r>
              <a:rPr lang="ru-RU" sz="3200" b="1" dirty="0" smtClean="0">
                <a:solidFill>
                  <a:srgbClr val="C00000"/>
                </a:solidFill>
              </a:rPr>
              <a:t>неопределённой формой.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7500990" cy="350046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  <a:latin typeface="+mj-lt"/>
              </a:rPr>
              <a:t>Глагол в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неопределённой форме</a:t>
            </a:r>
            <a:r>
              <a:rPr lang="ru-RU" b="1" dirty="0" smtClean="0">
                <a:solidFill>
                  <a:srgbClr val="002560"/>
                </a:solidFill>
                <a:latin typeface="+mj-lt"/>
              </a:rPr>
              <a:t> отвечает</a:t>
            </a:r>
          </a:p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  <a:latin typeface="+mj-lt"/>
              </a:rPr>
              <a:t>на вопросы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что делать?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002560"/>
                </a:solidFill>
                <a:latin typeface="+mj-lt"/>
              </a:rPr>
              <a:t>или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что сделать?</a:t>
            </a:r>
          </a:p>
          <a:p>
            <a:pPr>
              <a:buNone/>
            </a:pPr>
            <a:endParaRPr lang="ru-RU" b="1" dirty="0" smtClean="0">
              <a:solidFill>
                <a:srgbClr val="002560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  <a:latin typeface="+mj-lt"/>
              </a:rPr>
              <a:t>Глаголы в неопределённой форме оканчиваются на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–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ть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, -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ти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, -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чь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6" name="Picture 4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3" y="3643314"/>
            <a:ext cx="1892353" cy="23479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Из группы слов выпишите только глаголы в неопределённой форме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15338" cy="24288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</a:rPr>
              <a:t>Гулять, прогулка, прогулочный, прогулять,</a:t>
            </a:r>
          </a:p>
          <a:p>
            <a:pPr>
              <a:buNone/>
            </a:pPr>
            <a:r>
              <a:rPr lang="ru-RU" b="1" dirty="0" smtClean="0">
                <a:solidFill>
                  <a:srgbClr val="002560"/>
                </a:solidFill>
              </a:rPr>
              <a:t>нагуляться.</a:t>
            </a:r>
            <a:endParaRPr lang="ru-RU" b="1" dirty="0">
              <a:solidFill>
                <a:srgbClr val="0025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378" y="4071942"/>
            <a:ext cx="1900037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</p:spPr>
      </p:pic>
      <p:pic>
        <p:nvPicPr>
          <p:cNvPr id="10267" name="Picture 27" descr="0a4f488923716b024ee68941527cf924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086724" cy="185738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Образуйте от данных глаголов неопределённую форму.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929066"/>
            <a:ext cx="8472518" cy="171451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1 в. </a:t>
            </a:r>
            <a:r>
              <a:rPr lang="ru-RU" sz="4400" b="1" dirty="0" smtClean="0">
                <a:solidFill>
                  <a:srgbClr val="006600"/>
                </a:solidFill>
              </a:rPr>
              <a:t>Писал, рисовал, лечил.</a:t>
            </a:r>
          </a:p>
          <a:p>
            <a:pPr>
              <a:buNone/>
            </a:pPr>
            <a:r>
              <a:rPr lang="ru-RU" sz="4400" b="1" dirty="0" smtClean="0"/>
              <a:t>2 в. </a:t>
            </a:r>
            <a:r>
              <a:rPr lang="ru-RU" sz="4400" b="1" dirty="0" smtClean="0">
                <a:solidFill>
                  <a:srgbClr val="006600"/>
                </a:solidFill>
              </a:rPr>
              <a:t>Стоял, копал, ловил.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848" y="3214687"/>
            <a:ext cx="2589432" cy="321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Работа по учебнику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5572164" cy="1785950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2560"/>
                </a:solidFill>
              </a:rPr>
              <a:t>С.28-29, упр. 44</a:t>
            </a:r>
            <a:endParaRPr lang="ru-RU" sz="4400" b="1" dirty="0">
              <a:solidFill>
                <a:srgbClr val="0025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86058"/>
            <a:ext cx="264853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90" y="4786322"/>
            <a:ext cx="8786810" cy="128588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6600"/>
                </a:solidFill>
              </a:rPr>
              <a:t>2 уровень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/>
              <a:t>-Составьте предложения, подчеркните глаголы.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Лиса (жить) в норе. Машина (возить) груз.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001056" cy="392909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1 уровень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-Вместо точек вставьте глаголы.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 ряд. Лучше хорошо …, чем … хорошо.</a:t>
            </a:r>
          </a:p>
          <a:p>
            <a:pPr>
              <a:buNone/>
            </a:pPr>
            <a:r>
              <a:rPr lang="ru-RU" b="1" dirty="0" smtClean="0"/>
              <a:t>(поступал, говорил)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2 ряд. Умение … дороже золота. </a:t>
            </a:r>
            <a:r>
              <a:rPr lang="ru-RU" b="1" dirty="0" smtClean="0"/>
              <a:t>(</a:t>
            </a:r>
            <a:r>
              <a:rPr lang="ru-RU" b="1" dirty="0" smtClean="0"/>
              <a:t>работал)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 ряд. Не стыдно …, когда нечего … . </a:t>
            </a:r>
            <a:r>
              <a:rPr lang="ru-RU" b="1" dirty="0" smtClean="0"/>
              <a:t>(молчал, сказал)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148" name="Picture 4" descr="C:\Users\Mr_Mamont\Desktop\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85794"/>
            <a:ext cx="1804245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560"/>
                </a:solidFill>
              </a:rPr>
              <a:t>Что узнали нового?</a:t>
            </a:r>
            <a:endParaRPr lang="ru-RU" b="1" dirty="0">
              <a:solidFill>
                <a:srgbClr val="0025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122" name="Picture 2" descr="C:\Users\Mr_Mamont\Desktop\250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319338"/>
            <a:ext cx="4595388" cy="3140182"/>
          </a:xfrm>
          <a:prstGeom prst="rect">
            <a:avLst/>
          </a:prstGeom>
          <a:noFill/>
        </p:spPr>
      </p:pic>
      <p:pic>
        <p:nvPicPr>
          <p:cNvPr id="5123" name="Picture 3" descr="C:\Users\Mr_Mamont\Desktop\785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00372"/>
            <a:ext cx="2265956" cy="28114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071546"/>
            <a:ext cx="4857784" cy="250033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Задание на дом: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00"/>
                </a:solidFill>
              </a:rPr>
              <a:t>с. 30, упр. 45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57620" y="1071546"/>
            <a:ext cx="5286380" cy="2357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Mr_Mamont\Desktop\63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5" y="2428868"/>
            <a:ext cx="2501407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56" y="2285992"/>
            <a:ext cx="6286544" cy="100013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Поиграй со мной!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2214578" cy="58579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ишет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чить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петь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аступил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итать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играть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</a:t>
            </a:r>
            <a:r>
              <a:rPr lang="ru-RU" b="1" dirty="0" smtClean="0">
                <a:solidFill>
                  <a:srgbClr val="C00000"/>
                </a:solidFill>
              </a:rPr>
              <a:t>етают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видеть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рисует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дружить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z="1100" smtClean="0"/>
              <a:pPr>
                <a:defRPr/>
              </a:pPr>
              <a:t>08.02.2011</a:t>
            </a:fld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3884613"/>
            <a:ext cx="1906614" cy="23656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757874" cy="290037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Если ты его отточишь,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Нарисуешь всё, что хочешь!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Солнце, море, горы, пляж –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560"/>
                </a:solidFill>
              </a:rPr>
              <a:t>К</a:t>
            </a:r>
            <a:r>
              <a:rPr lang="ru-RU" sz="3600" b="1" dirty="0" smtClean="0">
                <a:solidFill>
                  <a:srgbClr val="002560"/>
                </a:solidFill>
              </a:rPr>
              <a:t>то </a:t>
            </a:r>
            <a:r>
              <a:rPr lang="ru-RU" sz="3600" b="1" dirty="0" smtClean="0">
                <a:solidFill>
                  <a:srgbClr val="002560"/>
                </a:solidFill>
              </a:rPr>
              <a:t>же это?</a:t>
            </a:r>
            <a:endParaRPr lang="ru-RU" sz="3600" b="1" dirty="0">
              <a:solidFill>
                <a:srgbClr val="0025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100" name="Picture 4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875" y="2500306"/>
            <a:ext cx="3101469" cy="384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7892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5214938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Проверка домашнего задания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5" descr="post-44042-12584061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39586"/>
            <a:ext cx="4286280" cy="393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214818"/>
            <a:ext cx="1546892" cy="19192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72452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ПРОВЕРЬ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329642" cy="392909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сделал? </a:t>
            </a:r>
            <a:r>
              <a:rPr lang="ru-RU" dirty="0" smtClean="0">
                <a:solidFill>
                  <a:srgbClr val="FF0000"/>
                </a:solidFill>
              </a:rPr>
              <a:t>– наступил, уселся.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сделали? </a:t>
            </a:r>
            <a:r>
              <a:rPr lang="ru-RU" dirty="0" smtClean="0">
                <a:solidFill>
                  <a:srgbClr val="FF0000"/>
                </a:solidFill>
              </a:rPr>
              <a:t>– легли, почернели, заснули,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завертелись.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         Действия одного или многих предметов называет каждое слово?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DD07-A8EB-4474-8D35-40A269AEDF3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 descr="C:\Users\Mr_Mamont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357298"/>
            <a:ext cx="1643074" cy="14725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Интересная часть речи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русском языке живет: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Кто что делает, расскажет;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Чертит, пишет иль поет.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Может плакать и смеяться,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Или забивает гол.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Начинает удивляться –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Растолкует всё…Кто? </a:t>
            </a:r>
          </a:p>
          <a:p>
            <a:pPr>
              <a:buNone/>
            </a:pPr>
            <a:r>
              <a:rPr lang="ru-RU" b="1" dirty="0" smtClean="0">
                <a:solidFill>
                  <a:srgbClr val="16165D"/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Глагол.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4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0" y="4143375"/>
            <a:ext cx="33845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14620"/>
            <a:ext cx="9144000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Что такое глагол?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Что обозначают  глаголы?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 какие вопросы отвечают глаголы?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7072362" cy="114300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6600"/>
                </a:solidFill>
              </a:rPr>
              <a:t>Чистописание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146" name="Picture 2" descr="C:\Users\Mr_Mamont\Desktop\785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2640853" cy="3276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215238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Словарная работа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1864200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428736"/>
            <a:ext cx="3036565" cy="5076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D9BF3-96EF-41DC-BF2A-E0A0F7835EA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6F07-981A-4B79-8402-32542724E43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194" name="Picture 2" descr="C:\Users\Mr_Mamont\Desktop\78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1484312"/>
            <a:ext cx="2603744" cy="3230571"/>
          </a:xfrm>
          <a:prstGeom prst="rect">
            <a:avLst/>
          </a:prstGeom>
          <a:noFill/>
        </p:spPr>
      </p:pic>
      <p:pic>
        <p:nvPicPr>
          <p:cNvPr id="8195" name="Picture 3" descr="C:\Users\Mr_Mamont\Desktop\768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66" y="2300288"/>
            <a:ext cx="2557472" cy="255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703</TotalTime>
  <Words>336</Words>
  <Application>Microsoft Office PowerPoint</Application>
  <PresentationFormat>Экран (4:3)</PresentationFormat>
  <Paragraphs>110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Литература 2</vt:lpstr>
      <vt:lpstr>РУССКИЙ ЯЗЫК</vt:lpstr>
      <vt:lpstr>Слайд 2</vt:lpstr>
      <vt:lpstr>Проверка домашнего задания</vt:lpstr>
      <vt:lpstr>ПРОВЕРЬ</vt:lpstr>
      <vt:lpstr>Слайд 5</vt:lpstr>
      <vt:lpstr>Слайд 6</vt:lpstr>
      <vt:lpstr>Чистописание</vt:lpstr>
      <vt:lpstr>Словарная работа</vt:lpstr>
      <vt:lpstr>Слайд 9</vt:lpstr>
      <vt:lpstr>Слайд 10</vt:lpstr>
      <vt:lpstr>Глагол имеет начальную форму, её ещё     называют неопределённой формой.</vt:lpstr>
      <vt:lpstr>Из группы слов выпишите только глаголы в неопределённой форме.</vt:lpstr>
      <vt:lpstr>Слайд 13</vt:lpstr>
      <vt:lpstr> Образуйте от данных глаголов неопределённую форму.</vt:lpstr>
      <vt:lpstr>Работа по учебнику</vt:lpstr>
      <vt:lpstr>2 уровень -Составьте предложения, подчеркните глаголы. Лиса (жить) в норе. Машина (возить) груз.</vt:lpstr>
      <vt:lpstr>Что узнали нового?</vt:lpstr>
      <vt:lpstr>Задание на дом:  с. 30, упр. 45 </vt:lpstr>
      <vt:lpstr>Поиграй со мной!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Mr_Mamont</dc:creator>
  <dc:description>http://aida.ucoz.ru</dc:description>
  <cp:lastModifiedBy>Mr_Mamont</cp:lastModifiedBy>
  <cp:revision>47</cp:revision>
  <dcterms:created xsi:type="dcterms:W3CDTF">2011-02-05T10:34:12Z</dcterms:created>
  <dcterms:modified xsi:type="dcterms:W3CDTF">2011-02-07T21:24:56Z</dcterms:modified>
  <cp:category>шаблоны к Powerpoint</cp:category>
</cp:coreProperties>
</file>