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94D480-1F0D-4F8B-B43F-205295C048DC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5B5D5C-82D2-4B63-9FEB-AAFA0E55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DBBF1-4B74-4A87-923D-92BBA7F6F1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DBD7-B7B4-40F6-944A-C19C07C3B04E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0E96-8B4B-4972-AAA1-24E28F52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4E7B-36CC-4208-A9C5-9E472E19AB5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3ED8-409F-4F29-8DB8-432BAB06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2BDD-5EA3-431D-BB84-85538DFBFF35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0734-17B0-41EE-94BA-745672AF6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50A6-15A1-4368-9A38-D4EDC1CB3BC2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5A59-241D-4A74-8509-0AD562C88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A74A-D3FE-492D-A3D9-AC180A79FF69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72EE-AD7B-4415-BA43-9BE495DC4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074-AF67-468C-B209-1D9F0CF931A1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A200-5EDE-4989-AB74-6C03C0BC6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AEAE-954C-47D1-9191-EA54D13FCBF9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53A6-296C-4B0E-8C29-B0864AF2D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19D8-3737-42CC-825A-2B3D2677BB92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4B1A-572C-4AB0-BC40-CE772A6B9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CF3A-6930-4105-A3BC-0ECBA14F32D0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CA71-80FF-41FE-AD02-C122BEE5A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757C-5C0A-49B2-ABCA-375C2C3774C2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FBED-3CF8-4A08-8E0E-F5B0E14FA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B47E-D310-47CF-9B6D-155958C5B0CF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FA27-EA8B-446E-AC83-528FC76BF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4E123E-B9D8-4307-9740-1A92B2FC9F99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64B81-C31D-479C-AEA9-E8182C0F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Викторина по русскому языку</a:t>
            </a:r>
            <a:br>
              <a:rPr lang="ru-RU" smtClean="0"/>
            </a:br>
            <a:r>
              <a:rPr lang="ru-RU" smtClean="0"/>
              <a:t>1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E:\Фото\школа\7be232d68a4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400" y="2924175"/>
            <a:ext cx="3351213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 первым буквам составьте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E:\Фото\фрукты и овощи\02297509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981075"/>
            <a:ext cx="3519487" cy="2519363"/>
          </a:xfrm>
        </p:spPr>
      </p:pic>
      <p:pic>
        <p:nvPicPr>
          <p:cNvPr id="24579" name="Picture 4" descr="E:\Фото\предметы\x_48902d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35100"/>
            <a:ext cx="21717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E:\Фото\картинки 1\все\яко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060825"/>
            <a:ext cx="29114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E:\Фото\фрукты и овощи\artleo.com-188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3238" y="1139825"/>
            <a:ext cx="33464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E:\Фото\картинки 1\веселые картинки\ракет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5" t="8894" r="12662" b="13506"/>
          <a:stretch>
            <a:fillRect/>
          </a:stretch>
        </p:blipFill>
        <p:spPr bwMode="auto">
          <a:xfrm>
            <a:off x="552450" y="3230563"/>
            <a:ext cx="25463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E:\Фото\школа\0_675d1_314ad6e1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7425" y="4283075"/>
            <a:ext cx="167798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 первым буквам составьте слово</a:t>
            </a:r>
            <a:endParaRPr lang="ru-RU" dirty="0"/>
          </a:p>
        </p:txBody>
      </p:sp>
      <p:pic>
        <p:nvPicPr>
          <p:cNvPr id="25602" name="Picture 2" descr="E:\Фото\предметы\CM8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908050"/>
            <a:ext cx="3054350" cy="3055938"/>
          </a:xfrm>
        </p:spPr>
      </p:pic>
      <p:pic>
        <p:nvPicPr>
          <p:cNvPr id="25603" name="Picture 3" descr="E:\Фото\предметы\избушка на курьих нож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839788"/>
            <a:ext cx="24749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E:\Фото\предметы\scissors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00125"/>
            <a:ext cx="2789238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E:\Фото\предметы\x_dad8ef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437063"/>
            <a:ext cx="289083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E:\Фото\фрукты и овощи\element106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413" y="4292600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E:\Фото\школа\книга листается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6538" y="3000375"/>
            <a:ext cx="35956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 первым буквам составьте слово</a:t>
            </a:r>
            <a:endParaRPr lang="ru-RU" dirty="0"/>
          </a:p>
        </p:txBody>
      </p:sp>
      <p:pic>
        <p:nvPicPr>
          <p:cNvPr id="26626" name="Picture 2" descr="E:\Фото\школа\fa853715c7e5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25538"/>
            <a:ext cx="1981200" cy="3527425"/>
          </a:xfrm>
        </p:spPr>
      </p:pic>
      <p:pic>
        <p:nvPicPr>
          <p:cNvPr id="26627" name="Picture 3" descr="E:\Фото\фрукты и овощи\малин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341438"/>
            <a:ext cx="2192338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E:\Фото\картинки 1\все\10.jpg"/>
          <p:cNvPicPr>
            <a:picLocks noChangeAspect="1" noChangeArrowheads="1"/>
          </p:cNvPicPr>
          <p:nvPr/>
        </p:nvPicPr>
        <p:blipFill>
          <a:blip r:embed="rId4"/>
          <a:srcRect l="50000" r="5177"/>
          <a:stretch>
            <a:fillRect/>
          </a:stretch>
        </p:blipFill>
        <p:spPr bwMode="auto">
          <a:xfrm>
            <a:off x="4316413" y="1484313"/>
            <a:ext cx="1990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:\Фото\картинки 1\все\10.jpg"/>
          <p:cNvPicPr>
            <a:picLocks noChangeAspect="1" noChangeArrowheads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6704013" y="1341438"/>
            <a:ext cx="20081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E:\Фото\картинки животных\0a262de64c174b1562828b37cec48e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275138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E:\Фото\фрукты и овощи\0_78404_b8017bf0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6775" y="3932238"/>
            <a:ext cx="39544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изографы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8345487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b="18886"/>
          <a:stretch>
            <a:fillRect/>
          </a:stretch>
        </p:blipFill>
        <p:spPr bwMode="auto">
          <a:xfrm>
            <a:off x="0" y="188913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изографы</a:t>
            </a:r>
            <a:endParaRPr lang="ru-RU" dirty="0"/>
          </a:p>
        </p:txBody>
      </p:sp>
      <p:sp>
        <p:nvSpPr>
          <p:cNvPr id="29698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96975"/>
            <a:ext cx="35718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438" y="1196975"/>
            <a:ext cx="44418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Отгадайте загадки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716463" cy="5472113"/>
          </a:xfrm>
        </p:spPr>
        <p:txBody>
          <a:bodyPr/>
          <a:lstStyle/>
          <a:p>
            <a:pPr eaLnBrk="1" hangingPunct="1"/>
            <a:r>
              <a:rPr lang="ru-RU" sz="3600" b="1" smtClean="0"/>
              <a:t>Это старый наш знакомый, он живёт на крыше дома – длинноногий, длинноносый, длинношеий, безголосый. Он летает на охоту за лягушками в болото.</a:t>
            </a:r>
          </a:p>
        </p:txBody>
      </p:sp>
      <p:sp>
        <p:nvSpPr>
          <p:cNvPr id="31747" name="Объект 3"/>
          <p:cNvSpPr>
            <a:spLocks noGrp="1"/>
          </p:cNvSpPr>
          <p:nvPr>
            <p:ph sz="half" idx="2"/>
          </p:nvPr>
        </p:nvSpPr>
        <p:spPr>
          <a:xfrm>
            <a:off x="4500563" y="1196975"/>
            <a:ext cx="4464050" cy="4929188"/>
          </a:xfrm>
        </p:spPr>
        <p:txBody>
          <a:bodyPr/>
          <a:lstStyle/>
          <a:p>
            <a:pPr eaLnBrk="1" hangingPunct="1"/>
            <a:r>
              <a:rPr lang="ru-RU" sz="3600" b="1" smtClean="0"/>
              <a:t>Толстокожий, толстогубый, а во рту четыре зуба. Если он раскроет пасть, можно в обморок упасть.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997450"/>
          </a:xfrm>
        </p:spPr>
        <p:txBody>
          <a:bodyPr/>
          <a:lstStyle/>
          <a:p>
            <a:pPr eaLnBrk="1" hangingPunct="1"/>
            <a:r>
              <a:rPr lang="ru-RU" sz="4000" b="1" smtClean="0"/>
              <a:t>Не на прогулку – на охоту, а он в ней, дети, знает толк, прошёл неслышно вдоль болота матёрый, старый, серый …</a:t>
            </a:r>
          </a:p>
        </p:txBody>
      </p:sp>
      <p:sp>
        <p:nvSpPr>
          <p:cNvPr id="32771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Ходит к речке смело весь в наряде белом, у него на ножках красные сапожки.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/>
              <a:t>Всё время стучит, деревья долбит.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Но их он не калечит, а только лечит.</a:t>
            </a:r>
            <a:endParaRPr lang="ru-RU" sz="4000" b="1" dirty="0"/>
          </a:p>
        </p:txBody>
      </p:sp>
      <p:sp>
        <p:nvSpPr>
          <p:cNvPr id="33795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На своем участке пищу Он в ночное время ищет. Отвечай скорей, народ, Как зверька зовут?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92612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Лесом катится клубок у него колючий бок. Он охотится ночами за жуками и мышами.</a:t>
            </a:r>
          </a:p>
        </p:txBody>
      </p:sp>
      <p:sp>
        <p:nvSpPr>
          <p:cNvPr id="3481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Жу-жу, жу-жу, я на ветке сижу, звук Ж всегда твержу. Зная букву эту, я жужжу весной и летом.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Составь из букв слова</a:t>
            </a:r>
          </a:p>
        </p:txBody>
      </p:sp>
      <p:pic>
        <p:nvPicPr>
          <p:cNvPr id="15362" name="Picture 2" descr="E:\Фото\школа\0_675bc_46bc2d80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862013"/>
            <a:ext cx="2233612" cy="2214562"/>
          </a:xfrm>
        </p:spPr>
      </p:pic>
      <p:pic>
        <p:nvPicPr>
          <p:cNvPr id="15363" name="Picture 3" descr="E:\Фото\школа\0_675bd_c187daa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955675"/>
            <a:ext cx="23082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E:\Фото\школа\0_675c1_eef59c15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63" y="1412875"/>
            <a:ext cx="27416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:\Фото\школа\0_675c3_ccd54f33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3506788"/>
            <a:ext cx="23860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E:\Фото\школа\0_675c3_ccd54f33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487863"/>
            <a:ext cx="252253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E:\Фото\школа\0_675b5_b9c922b6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00" y="2492375"/>
            <a:ext cx="21304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:\Фото\школа\0_675c5_8124bc13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8088" y="4221163"/>
            <a:ext cx="17637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E:\Фото\школа\0_675b8_225fc92_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7513" y="3003550"/>
            <a:ext cx="18891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464050" cy="5256213"/>
          </a:xfrm>
        </p:spPr>
        <p:txBody>
          <a:bodyPr/>
          <a:lstStyle/>
          <a:p>
            <a:pPr eaLnBrk="1" hangingPunct="1"/>
            <a:r>
              <a:rPr lang="ru-RU" sz="4000" b="1" smtClean="0"/>
              <a:t>Серый маленький зверюшка, косоглазый длинноушка. Ну-ка, кто он, угадай и морковку ему дай.</a:t>
            </a:r>
          </a:p>
        </p:txBody>
      </p:sp>
      <p:sp>
        <p:nvSpPr>
          <p:cNvPr id="3584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997450"/>
          </a:xfrm>
        </p:spPr>
        <p:txBody>
          <a:bodyPr/>
          <a:lstStyle/>
          <a:p>
            <a:pPr eaLnBrk="1" hangingPunct="1"/>
            <a:r>
              <a:rPr lang="ru-RU" sz="4000" b="1" smtClean="0"/>
              <a:t>Распускает хвост павлином, ходит важным господином. По земле ногами стук, как зовут его …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/>
              <a:t>Ягоды в сметане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/>
              <a:t>Для Вани и для Мани.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6867" name="Объект 3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Лежит в воде бревно бревном, кора зелёная на нём. Лежит и озирается: авось кто зазевается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Зелёный листочек скакал меж бурых кочек. Поквакал в тёплой луже и муху съел на ужин.</a:t>
            </a:r>
          </a:p>
        </p:txBody>
      </p:sp>
      <p:sp>
        <p:nvSpPr>
          <p:cNvPr id="3789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Летом по лесу гуляет, зимой в берлоге отдыхает.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Есть немало рогачей в зоопарке и в лесу, у всех рога на голове, у одного лишь на носу.</a:t>
            </a:r>
          </a:p>
        </p:txBody>
      </p:sp>
      <p:sp>
        <p:nvSpPr>
          <p:cNvPr id="38915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64050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Зверь смешной в огромной клетке с ветки прыгает на ветку. Ест бананы, сладости к общей детской радости.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9938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5068888"/>
          </a:xfrm>
        </p:spPr>
        <p:txBody>
          <a:bodyPr/>
          <a:lstStyle/>
          <a:p>
            <a:pPr eaLnBrk="1" hangingPunct="1"/>
            <a:r>
              <a:rPr lang="ru-RU" sz="3600" b="1" smtClean="0"/>
              <a:t>Он носом в землю постучит, взмахнёт крылом и закричит. Кричит он даже сонный, крикун неугомонный! </a:t>
            </a:r>
          </a:p>
        </p:txBody>
      </p:sp>
      <p:sp>
        <p:nvSpPr>
          <p:cNvPr id="3993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Не хожу и не летаю, а попробуй, догони! Я бываю золотая, ну-ка, в сказку загляни!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5141913"/>
          </a:xfrm>
        </p:spPr>
        <p:txBody>
          <a:bodyPr/>
          <a:lstStyle/>
          <a:p>
            <a:pPr eaLnBrk="1" hangingPunct="1"/>
            <a:r>
              <a:rPr lang="ru-RU" sz="3600" b="1" smtClean="0"/>
              <a:t>Некрасивый он, пожалуй … вместо носа шланг пожарный, уши вроде опахал, ростом с башню отмахал.</a:t>
            </a:r>
          </a:p>
        </p:txBody>
      </p:sp>
      <p:sp>
        <p:nvSpPr>
          <p:cNvPr id="40963" name="Объект 3"/>
          <p:cNvSpPr>
            <a:spLocks noGrp="1"/>
          </p:cNvSpPr>
          <p:nvPr>
            <p:ph sz="half" idx="2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Этот зверь почти как кот, Играть же с ним опасно, В природе он живет, Большой он и клыкастый!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1986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Пёстрая крякуша Ловит лягушек, Ходит вразвалочку, Спотыкалочку.        Кря-кря-кря, ловите мух! А потом в водичку - Плюх!</a:t>
            </a:r>
          </a:p>
          <a:p>
            <a:pPr eaLnBrk="1" hangingPunct="1"/>
            <a:endParaRPr lang="ru-RU" sz="3200" smtClean="0"/>
          </a:p>
        </p:txBody>
      </p:sp>
      <p:sp>
        <p:nvSpPr>
          <p:cNvPr id="41987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5068888"/>
          </a:xfrm>
        </p:spPr>
        <p:txBody>
          <a:bodyPr/>
          <a:lstStyle/>
          <a:p>
            <a:pPr eaLnBrk="1" hangingPunct="1"/>
            <a:r>
              <a:rPr lang="ru-RU" sz="3600" b="1" smtClean="0"/>
              <a:t>Глазастый ловец при свете слепец. Лишь мрак наступает – слепой прозревает, и как на работу, спешит  на охоту на мышек-полёвок.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3010" name="Объект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Этот маленький зверек Зерна запасает впрок. Щеки набивает так... Это делает .. </a:t>
            </a:r>
          </a:p>
        </p:txBody>
      </p:sp>
      <p:sp>
        <p:nvSpPr>
          <p:cNvPr id="43011" name="Объект 3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716462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На одной ноге стоит, в воду пристально глядит. Тычет клювом наугад – ищет в речке лягушат.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4034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Может плавать в океане, Может ползать по саванне, Панцирь в клетку, как рубаха… Кто же это? … </a:t>
            </a:r>
          </a:p>
        </p:txBody>
      </p:sp>
      <p:sp>
        <p:nvSpPr>
          <p:cNvPr id="44035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eaLnBrk="1" hangingPunct="1"/>
            <a:r>
              <a:rPr lang="ru-RU" smtClean="0"/>
              <a:t> </a:t>
            </a:r>
            <a:r>
              <a:rPr lang="ru-RU" sz="3600" b="1" smtClean="0"/>
              <a:t>Его фигура подвела – Гораздо толще, чем пчела. Полоски - словно у осы, На брюшке - капельки 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5058" name="Объект 2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У нее во рту пила.</a:t>
            </a:r>
            <a:br>
              <a:rPr lang="ru-RU" sz="3600" b="1" smtClean="0"/>
            </a:br>
            <a:r>
              <a:rPr lang="ru-RU" sz="3600" b="1" smtClean="0"/>
              <a:t>Под водой она жила.</a:t>
            </a:r>
            <a:br>
              <a:rPr lang="ru-RU" sz="3600" b="1" smtClean="0"/>
            </a:br>
            <a:r>
              <a:rPr lang="ru-RU" sz="3600" b="1" smtClean="0"/>
              <a:t>Всех пугала, всех глотала.</a:t>
            </a:r>
            <a:br>
              <a:rPr lang="ru-RU" sz="3600" b="1" smtClean="0"/>
            </a:br>
            <a:r>
              <a:rPr lang="ru-RU" sz="3600" b="1" smtClean="0"/>
              <a:t>А теперь - в котел попала.</a:t>
            </a:r>
          </a:p>
        </p:txBody>
      </p:sp>
      <p:sp>
        <p:nvSpPr>
          <p:cNvPr id="4505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 длинным хвостиком малышка. Любит сыр и зёрна 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Игра «Эхо»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ru-RU" sz="4000" b="1" smtClean="0"/>
              <a:t>Кого в зоопарке испугался Лев Зайцев?</a:t>
            </a:r>
          </a:p>
          <a:p>
            <a:pPr eaLnBrk="1" hangingPunct="1"/>
            <a:r>
              <a:rPr lang="ru-RU" sz="4000" b="1" smtClean="0"/>
              <a:t>Что катает на крыльце пёс Шарик?</a:t>
            </a:r>
          </a:p>
          <a:p>
            <a:pPr eaLnBrk="1" hangingPunct="1"/>
            <a:r>
              <a:rPr lang="ru-RU" sz="4000" b="1" smtClean="0"/>
              <a:t>Сколько в стае сорок?</a:t>
            </a:r>
          </a:p>
          <a:p>
            <a:pPr eaLnBrk="1" hangingPunct="1"/>
            <a:r>
              <a:rPr lang="ru-RU" sz="4000" b="1" smtClean="0"/>
              <a:t>Кто знает фамилию мальчика, который боится муравьёв?</a:t>
            </a:r>
          </a:p>
          <a:p>
            <a:pPr eaLnBrk="1" hangingPunct="1"/>
            <a:r>
              <a:rPr lang="ru-RU" sz="4000" b="1" smtClean="0"/>
              <a:t>Кому хорошо живётся на свете?</a:t>
            </a:r>
          </a:p>
          <a:p>
            <a:pPr eaLnBrk="1" hangingPunct="1"/>
            <a:r>
              <a:rPr lang="ru-RU" sz="4000" b="1" smtClean="0"/>
              <a:t>Кто уверен, что в будущем его ждёт слава?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/>
              <a:t>На лучинке, в бумажке,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/>
              <a:t>В шоколадной рубашке,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/>
              <a:t>В руки просится само.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/>
              <a:t>Что же это?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6083" name="Объект 3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5040313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На одной ноге кружится балерина-мастерица, всех в движенье привела разноцветная</a:t>
            </a:r>
            <a:r>
              <a:rPr lang="ru-RU" smtClean="0"/>
              <a:t> 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47106" name="Объект 2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Дальше всех, совсем в конце,</a:t>
            </a:r>
            <a:br>
              <a:rPr lang="ru-RU" sz="4000" b="1" smtClean="0"/>
            </a:br>
            <a:r>
              <a:rPr lang="ru-RU" sz="4000" b="1" smtClean="0"/>
              <a:t>В алфавите буква ...</a:t>
            </a:r>
          </a:p>
        </p:txBody>
      </p:sp>
      <p:pic>
        <p:nvPicPr>
          <p:cNvPr id="47107" name="Picture 2" descr="E:\Фото\школа\книжечка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60863" y="1844675"/>
            <a:ext cx="4197350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детёнышей и их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E:\Фото\картинки животных\0_62e26_2c354d91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3727450" cy="4176712"/>
          </a:xfrm>
        </p:spPr>
      </p:pic>
      <p:pic>
        <p:nvPicPr>
          <p:cNvPr id="17411" name="Picture 3" descr="E:\Фото\картинки животных\0_50730_2e4cd6cd_XXX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38888" y="2549525"/>
            <a:ext cx="2805112" cy="4119563"/>
          </a:xfrm>
        </p:spPr>
      </p:pic>
      <p:pic>
        <p:nvPicPr>
          <p:cNvPr id="17412" name="Picture 4" descr="E:\Фото\картинки животных\NAB838EDA19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855663"/>
            <a:ext cx="2846388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детёнышей и их родителей</a:t>
            </a:r>
            <a:endParaRPr lang="ru-RU" dirty="0"/>
          </a:p>
        </p:txBody>
      </p:sp>
      <p:pic>
        <p:nvPicPr>
          <p:cNvPr id="18434" name="Picture 2" descr="E:\Фото\картинки животных\x_e6eb1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052513"/>
            <a:ext cx="3671888" cy="3729037"/>
          </a:xfrm>
        </p:spPr>
      </p:pic>
      <p:pic>
        <p:nvPicPr>
          <p:cNvPr id="18435" name="Picture 3" descr="E:\Фото\картинки животных\бычар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644900"/>
            <a:ext cx="36766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E:\Фото\картинки животных\быч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492375"/>
            <a:ext cx="3595688" cy="3597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детёнышей и их родителей</a:t>
            </a:r>
            <a:endParaRPr lang="ru-RU" dirty="0"/>
          </a:p>
        </p:txBody>
      </p:sp>
      <p:pic>
        <p:nvPicPr>
          <p:cNvPr id="20482" name="Picture 2" descr="E:\Фото\картинки животных\0a262de64c174b1562828b37cec48e8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0400" y="3338513"/>
            <a:ext cx="2255838" cy="3519487"/>
          </a:xfrm>
        </p:spPr>
      </p:pic>
      <p:pic>
        <p:nvPicPr>
          <p:cNvPr id="20483" name="Picture 3" descr="E:\Фото\картинки животных\пету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2754313"/>
            <a:ext cx="3279775" cy="4076700"/>
          </a:xfrm>
        </p:spPr>
      </p:pic>
      <p:pic>
        <p:nvPicPr>
          <p:cNvPr id="20484" name="Picture 5" descr="E:\Фото\картинки 1\по алфавиту\куриц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700213"/>
            <a:ext cx="31130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детёнышей и их родителей</a:t>
            </a:r>
            <a:endParaRPr lang="ru-RU" dirty="0"/>
          </a:p>
        </p:txBody>
      </p:sp>
      <p:sp>
        <p:nvSpPr>
          <p:cNvPr id="21506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243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детёнышей и их родителей</a:t>
            </a:r>
            <a:endParaRPr lang="ru-RU" dirty="0"/>
          </a:p>
        </p:txBody>
      </p:sp>
      <p:sp>
        <p:nvSpPr>
          <p:cNvPr id="2253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Фото\блестяшки\animashki-137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860800"/>
            <a:ext cx="2457450" cy="2514600"/>
          </a:xfrm>
        </p:spPr>
      </p:pic>
      <p:pic>
        <p:nvPicPr>
          <p:cNvPr id="22532" name="Picture 4" descr="E:\Фото\картинки 1\по алфавиту\кон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24" r="4187" b="7104"/>
          <a:stretch>
            <a:fillRect/>
          </a:stretch>
        </p:blipFill>
        <p:spPr bwMode="auto">
          <a:xfrm>
            <a:off x="1979613" y="908050"/>
            <a:ext cx="3749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70313"/>
            <a:ext cx="38481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Назови полное имя, например, Наташа - Наталья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2890838" cy="5256213"/>
          </a:xfrm>
        </p:spPr>
        <p:txBody>
          <a:bodyPr/>
          <a:lstStyle/>
          <a:p>
            <a:pPr eaLnBrk="1" hangingPunct="1"/>
            <a:r>
              <a:rPr lang="ru-RU" sz="4000" b="1" smtClean="0"/>
              <a:t>Таня</a:t>
            </a:r>
          </a:p>
          <a:p>
            <a:pPr eaLnBrk="1" hangingPunct="1"/>
            <a:r>
              <a:rPr lang="ru-RU" sz="4000" b="1" smtClean="0"/>
              <a:t>Витя </a:t>
            </a:r>
          </a:p>
          <a:p>
            <a:pPr eaLnBrk="1" hangingPunct="1"/>
            <a:r>
              <a:rPr lang="ru-RU" sz="4000" b="1" smtClean="0"/>
              <a:t>Саша</a:t>
            </a:r>
          </a:p>
          <a:p>
            <a:pPr eaLnBrk="1" hangingPunct="1"/>
            <a:r>
              <a:rPr lang="ru-RU" sz="4000" b="1" smtClean="0"/>
              <a:t>Володя</a:t>
            </a:r>
          </a:p>
          <a:p>
            <a:pPr eaLnBrk="1" hangingPunct="1"/>
            <a:r>
              <a:rPr lang="ru-RU" sz="4000" b="1" smtClean="0"/>
              <a:t>Валя</a:t>
            </a:r>
          </a:p>
          <a:p>
            <a:pPr eaLnBrk="1" hangingPunct="1"/>
            <a:r>
              <a:rPr lang="ru-RU" sz="4000" b="1" smtClean="0"/>
              <a:t>Женя</a:t>
            </a:r>
          </a:p>
          <a:p>
            <a:pPr eaLnBrk="1" hangingPunct="1"/>
            <a:r>
              <a:rPr lang="ru-RU" sz="4000" b="1" smtClean="0"/>
              <a:t>Настя </a:t>
            </a:r>
          </a:p>
          <a:p>
            <a:pPr eaLnBrk="1" hangingPunct="1"/>
            <a:endParaRPr lang="ru-RU" sz="4000" b="1" smtClean="0"/>
          </a:p>
          <a:p>
            <a:pPr eaLnBrk="1" hangingPunct="1"/>
            <a:endParaRPr lang="ru-RU" sz="4000" b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625" y="1484313"/>
            <a:ext cx="3455988" cy="5184775"/>
          </a:xfrm>
        </p:spPr>
        <p:txBody>
          <a:bodyPr/>
          <a:lstStyle/>
          <a:p>
            <a:pPr eaLnBrk="1" hangingPunct="1"/>
            <a:r>
              <a:rPr lang="ru-RU" sz="4000" b="1" smtClean="0"/>
              <a:t>Татьяна</a:t>
            </a:r>
          </a:p>
          <a:p>
            <a:pPr eaLnBrk="1" hangingPunct="1"/>
            <a:r>
              <a:rPr lang="ru-RU" sz="4000" b="1" smtClean="0"/>
              <a:t>Виктор</a:t>
            </a:r>
          </a:p>
          <a:p>
            <a:pPr eaLnBrk="1" hangingPunct="1"/>
            <a:r>
              <a:rPr lang="ru-RU" sz="4000" b="1" smtClean="0"/>
              <a:t>Александр</a:t>
            </a:r>
          </a:p>
          <a:p>
            <a:pPr eaLnBrk="1" hangingPunct="1"/>
            <a:r>
              <a:rPr lang="ru-RU" sz="4000" b="1" smtClean="0"/>
              <a:t>Владимир</a:t>
            </a:r>
          </a:p>
          <a:p>
            <a:pPr eaLnBrk="1" hangingPunct="1"/>
            <a:r>
              <a:rPr lang="ru-RU" sz="4000" b="1" smtClean="0"/>
              <a:t>Валентина</a:t>
            </a:r>
          </a:p>
          <a:p>
            <a:pPr eaLnBrk="1" hangingPunct="1"/>
            <a:r>
              <a:rPr lang="ru-RU" sz="4000" b="1" smtClean="0"/>
              <a:t>Евгения </a:t>
            </a:r>
          </a:p>
          <a:p>
            <a:pPr eaLnBrk="1" hangingPunct="1"/>
            <a:r>
              <a:rPr lang="ru-RU" sz="4000" b="1" smtClean="0"/>
              <a:t>Анастасия </a:t>
            </a:r>
          </a:p>
        </p:txBody>
      </p:sp>
      <p:pic>
        <p:nvPicPr>
          <p:cNvPr id="23556" name="Picture 2" descr="E:\Фото\школа\64644551_023346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557338"/>
            <a:ext cx="3370262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590</Words>
  <Application>Microsoft Office PowerPoint</Application>
  <PresentationFormat>On-screen Show (4:3)</PresentationFormat>
  <Paragraphs>87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Викторина по русскому языку 1 класс</vt:lpstr>
      <vt:lpstr>Составь из букв слова</vt:lpstr>
      <vt:lpstr>Игра «Эхо»</vt:lpstr>
      <vt:lpstr>Назови детёнышей и их родителей</vt:lpstr>
      <vt:lpstr>Назови детёнышей и их родителей</vt:lpstr>
      <vt:lpstr>Назови детёнышей и их родителей</vt:lpstr>
      <vt:lpstr>Назови детёнышей и их родителей</vt:lpstr>
      <vt:lpstr>Назови детёнышей и их родителей</vt:lpstr>
      <vt:lpstr>Назови полное имя, например, Наташа - Наталья</vt:lpstr>
      <vt:lpstr>По первым буквам составьте слово</vt:lpstr>
      <vt:lpstr>По первым буквам составьте слово</vt:lpstr>
      <vt:lpstr>По первым буквам составьте слово</vt:lpstr>
      <vt:lpstr>изографы</vt:lpstr>
      <vt:lpstr>Слайд 14</vt:lpstr>
      <vt:lpstr>изографы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русскому языку 1 класс</dc:title>
  <dc:creator>Пользователь</dc:creator>
  <cp:lastModifiedBy>Школа</cp:lastModifiedBy>
  <cp:revision>27</cp:revision>
  <dcterms:created xsi:type="dcterms:W3CDTF">2012-11-24T05:03:08Z</dcterms:created>
  <dcterms:modified xsi:type="dcterms:W3CDTF">2012-12-19T04:38:51Z</dcterms:modified>
</cp:coreProperties>
</file>