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EC817-046D-4523-84E8-2C9941D5C7BE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F722-0853-427E-AE2B-C0E8A573E9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1F722-0853-427E-AE2B-C0E8A573E99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имя самое красивое</a:t>
            </a:r>
            <a:endParaRPr lang="ru-RU" dirty="0"/>
          </a:p>
        </p:txBody>
      </p:sp>
      <p:pic>
        <p:nvPicPr>
          <p:cNvPr id="1026" name="Picture 2" descr="C:\Users\User\Desktop\фото Д.С\Фото0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571768" cy="1506906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.С\Фото0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571768" cy="1693372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Д.С\Фото0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694"/>
            <a:ext cx="2928958" cy="1608674"/>
          </a:xfrm>
          <a:prstGeom prst="rect">
            <a:avLst/>
          </a:prstGeom>
          <a:noFill/>
        </p:spPr>
      </p:pic>
      <p:pic>
        <p:nvPicPr>
          <p:cNvPr id="6" name="Picture 5" descr="C:\Users\User\Desktop\фото Д.С\Фото0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143380"/>
            <a:ext cx="2808293" cy="190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2028647" y="6857998"/>
            <a:ext cx="4872394" cy="5715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C:\Users\User\Desktop\фото Д.С\Фото0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2571768" cy="1928826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Д.С\Фото0098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04"/>
            <a:ext cx="2500330" cy="1875248"/>
          </a:xfrm>
          <a:prstGeom prst="rect">
            <a:avLst/>
          </a:prstGeom>
          <a:noFill/>
        </p:spPr>
      </p:pic>
      <p:pic>
        <p:nvPicPr>
          <p:cNvPr id="7" name="Picture 2" descr="C:\Users\User\Desktop\фото Д.С\Фото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2643206" cy="1982405"/>
          </a:xfrm>
          <a:prstGeom prst="rect">
            <a:avLst/>
          </a:prstGeom>
          <a:noFill/>
        </p:spPr>
      </p:pic>
      <p:pic>
        <p:nvPicPr>
          <p:cNvPr id="8" name="Picture 3" descr="C:\Users\User\Desktop\фото Д.С\Фото0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429000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10004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6" name="Picture 4" descr="C:\Users\User\Desktop\фото Д.С\Фото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2286016" cy="27908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6072206"/>
            <a:ext cx="40386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Picture 2" descr="C:\Users\User\Desktop\фото Д.С\Фото0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500462" cy="2625347"/>
          </a:xfrm>
          <a:prstGeom prst="rect">
            <a:avLst/>
          </a:prstGeom>
          <a:noFill/>
        </p:spPr>
      </p:pic>
      <p:pic>
        <p:nvPicPr>
          <p:cNvPr id="11" name="Picture 3" descr="C:\Users\User\Desktop\фото Д.С\Фото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2714644" cy="2035983"/>
          </a:xfrm>
          <a:prstGeom prst="rect">
            <a:avLst/>
          </a:prstGeom>
          <a:noFill/>
        </p:spPr>
      </p:pic>
      <p:pic>
        <p:nvPicPr>
          <p:cNvPr id="12" name="Picture 4" descr="C:\Users\User\Desktop\фото Д.С\Фото0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14818"/>
            <a:ext cx="2879731" cy="2161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7572404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User\Desktop\фото Д.С\Фото0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044184" cy="2283138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Д.С\Фото0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000396" cy="2250297"/>
          </a:xfrm>
          <a:prstGeom prst="rect">
            <a:avLst/>
          </a:prstGeom>
          <a:noFill/>
        </p:spPr>
      </p:pic>
      <p:pic>
        <p:nvPicPr>
          <p:cNvPr id="5124" name="Picture 4" descr="C:\Users\User\Desktop\фото Д.С\Фото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288010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366075"/>
            <a:ext cx="142908" cy="1339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User\Desktop\фото Д.С\Фото0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3714776" cy="2786082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Д.С\Фото0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10858544" y="6715125"/>
            <a:ext cx="190501" cy="142875"/>
          </a:xfrm>
          <a:prstGeom prst="rect">
            <a:avLst/>
          </a:prstGeom>
          <a:noFill/>
        </p:spPr>
      </p:pic>
      <p:pic>
        <p:nvPicPr>
          <p:cNvPr id="6148" name="Picture 4" descr="C:\Users\User\Desktop\фото Д.С\Фото00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85728"/>
            <a:ext cx="3143272" cy="4129397"/>
          </a:xfrm>
          <a:prstGeom prst="rect">
            <a:avLst/>
          </a:prstGeom>
          <a:noFill/>
        </p:spPr>
      </p:pic>
      <p:pic>
        <p:nvPicPr>
          <p:cNvPr id="6" name="Picture 2" descr="C:\Users\User\Desktop\фото Д.С\Фото00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71876"/>
            <a:ext cx="4214841" cy="2915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</Words>
  <PresentationFormat>Экран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Мое имя самое красивое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работа в МКДОУ Бобровский детский сад «</dc:title>
  <dc:creator>User</dc:creator>
  <cp:lastModifiedBy>User</cp:lastModifiedBy>
  <cp:revision>20</cp:revision>
  <dcterms:created xsi:type="dcterms:W3CDTF">2013-08-22T15:31:41Z</dcterms:created>
  <dcterms:modified xsi:type="dcterms:W3CDTF">2013-12-10T08:50:25Z</dcterms:modified>
</cp:coreProperties>
</file>