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6" r:id="rId18"/>
    <p:sldId id="273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9F51D-81DE-4A84-96F2-7F578E4FF77A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B44F34-43BA-41C1-BB26-25E234CD1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1431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Мы живём на</a:t>
            </a:r>
            <a:b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планете Земля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000636"/>
            <a:ext cx="3829048" cy="14287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Урок окружающего мира</a:t>
            </a:r>
          </a:p>
          <a:p>
            <a:r>
              <a:rPr lang="ru-RU" dirty="0" smtClean="0"/>
              <a:t> 2 класс</a:t>
            </a:r>
          </a:p>
          <a:p>
            <a:r>
              <a:rPr lang="ru-RU" dirty="0" smtClean="0"/>
              <a:t> по программе «Планета Знаний»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Пуляева</a:t>
            </a:r>
            <a:r>
              <a:rPr lang="ru-RU" dirty="0" smtClean="0"/>
              <a:t> Ирина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gbar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ночном небе легко найти созвездие Большой Медведицы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small_Medvedit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Увидев Большую Медведицу, можно легко отыскать и Малую Медведицу. Самая яркая звезда Малой Медведицы называется Полярной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Солнечная система</a:t>
            </a:r>
            <a:br>
              <a:rPr lang="ru-RU" dirty="0" smtClean="0"/>
            </a:br>
            <a:r>
              <a:rPr lang="ru-RU" dirty="0" smtClean="0"/>
              <a:t>Планеты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   Наблюдая за ночным небом, можно заметить среди звёзд необычные небесные тела. Они постоянно меняют своё расположение на небосклоне. Этих небесных «путешественников» называют </a:t>
            </a:r>
            <a:r>
              <a:rPr lang="ru-RU" b="1" dirty="0" smtClean="0"/>
              <a:t>планетами. </a:t>
            </a:r>
            <a:r>
              <a:rPr lang="ru-RU" dirty="0" smtClean="0"/>
              <a:t>Планеты движутся вокруг Солнца. Путь, по которому движется планета, называют орбитой. </a:t>
            </a:r>
          </a:p>
          <a:p>
            <a:r>
              <a:rPr lang="ru-RU" dirty="0" smtClean="0"/>
              <a:t>   Планеты отличаются от звёзд. Они не раскалены и не излучают собственного света. </a:t>
            </a:r>
          </a:p>
          <a:p>
            <a:r>
              <a:rPr lang="ru-RU" dirty="0" smtClean="0"/>
              <a:t>   У нашей звезды Солнца – 9 планет. Вместе с Солнцем они образуют Солнечную систему.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4_zvezdnyimitrop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9" y="53732"/>
            <a:ext cx="9145599" cy="6804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unessistx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«Падающие звёзды»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Иногда по ночному небу проносятся сверкающие точки, похожие на падающие звёзды. Они оставляют за собой яркий светящийся след. Это небольшие камешки, которые прилетают из космоса. Их называют метеорами. Они несутся с огромной скоростью и, не долетая до поверхности  Земли сгорают.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mm-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BEAx900y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Слово «комета» в переводе с греческого языка означает «хвостатая». Так называют небесные тела, за которыми тянется яркий светящийся след в виде хвоста. Комета состоит изо льда и камней, а её хвост – поток газов и пыли. </a:t>
            </a:r>
          </a:p>
          <a:p>
            <a:r>
              <a:rPr lang="ru-RU" dirty="0" smtClean="0"/>
              <a:t>Кометы появляются на небе очень редко. Они прилетают в Солнечную систему из глубин Вселенной. Несколько лет назад на небосклоне была видна самая яркая комета из тех, которые наблюдали за последние  сто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.01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d8f5cedf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93" y="0"/>
            <a:ext cx="917789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КОСМОС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84964886_22213_seeing_is_believing_122_452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Фантастическая планета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0000009b190f011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Космос – это Вселенная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Когда наступает вечер небо темнеет</a:t>
            </a:r>
            <a:br>
              <a:rPr lang="ru-RU" sz="3200" dirty="0" smtClean="0"/>
            </a:br>
            <a:r>
              <a:rPr lang="ru-RU" sz="3200" dirty="0" smtClean="0"/>
              <a:t>и на нём появляются звёзды.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024-1600x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7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Необъятный звёздный мир называют Вселенной или Космосом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ёз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6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Звёзды кажутся нам маленькими сверкающими точками. На самом деле это – огромные огненные шары.</a:t>
            </a:r>
            <a:br>
              <a:rPr lang="ru-RU" sz="3200" dirty="0" smtClean="0"/>
            </a:br>
            <a:r>
              <a:rPr lang="ru-RU" sz="3200" dirty="0" smtClean="0"/>
              <a:t>Звёзды находятся очень далеко от нас и друг от друга.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Их называют также небесными телами или светилами. Звёзды отличаются по размерам, цвету и температуре.</a:t>
            </a:r>
            <a:br>
              <a:rPr lang="ru-RU" sz="3200" dirty="0" smtClean="0"/>
            </a:br>
            <a:r>
              <a:rPr lang="ru-RU" sz="3200" dirty="0" smtClean="0"/>
              <a:t> Учёные различают голубые, красные, жёлтые и белые звёзды.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6146962_sol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785818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Самая близкая к нам звезда – Солнце. Солнце – обычная звезда, похожая на многие другие. Но оно находится гораздо ближе к нам, поэтому кажется нам огромным по сравнению с другими звёздами.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Все звёзды видимые с Земли, входят в то или иное созвездие. </a:t>
            </a:r>
            <a:br>
              <a:rPr lang="ru-RU" sz="3200" dirty="0" smtClean="0"/>
            </a:br>
            <a:r>
              <a:rPr lang="ru-RU" sz="3200" dirty="0" smtClean="0"/>
              <a:t>Учёные насчитывают 88 созвездий</a:t>
            </a:r>
            <a:endParaRPr lang="ru-RU" sz="3200" dirty="0"/>
          </a:p>
        </p:txBody>
      </p:sp>
      <p:pic>
        <p:nvPicPr>
          <p:cNvPr id="4" name="Содержимое 3" descr="0059-096-Sozvezdija-na-neb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kymap_autum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334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Мы живём на  планете Земля</vt:lpstr>
      <vt:lpstr>ЧТО ТАКОЕ КОСМОС </vt:lpstr>
      <vt:lpstr>Космос – это Вселенная</vt:lpstr>
      <vt:lpstr>Когда наступает вечер небо темнеет и на нём появляются звёзды. </vt:lpstr>
      <vt:lpstr>Необъятный звёздный мир называют Вселенной или Космосом</vt:lpstr>
      <vt:lpstr>       Звёзды кажутся нам маленькими сверкающими точками. На самом деле это – огромные огненные шары. Звёзды находятся очень далеко от нас и друг от друга.     Их называют также небесными телами или светилами. Звёзды отличаются по размерам, цвету и температуре.  Учёные различают голубые, красные, жёлтые и белые звёзды. </vt:lpstr>
      <vt:lpstr>    Самая близкая к нам звезда – Солнце. Солнце – обычная звезда, похожая на многие другие. Но оно находится гораздо ближе к нам, поэтому кажется нам огромным по сравнению с другими звёздами.</vt:lpstr>
      <vt:lpstr>    Все звёзды видимые с Земли, входят в то или иное созвездие.  Учёные насчитывают 88 созвездий</vt:lpstr>
      <vt:lpstr>Слайд 9</vt:lpstr>
      <vt:lpstr>На ночном небе легко найти созвездие Большой Медведицы</vt:lpstr>
      <vt:lpstr>Увидев Большую Медведицу, можно легко отыскать и Малую Медведицу. Самая яркая звезда Малой Медведицы называется Полярной </vt:lpstr>
      <vt:lpstr>Солнечная система Планеты</vt:lpstr>
      <vt:lpstr>Слайд 13</vt:lpstr>
      <vt:lpstr>Слайд 14</vt:lpstr>
      <vt:lpstr>«Падающие звёзды»</vt:lpstr>
      <vt:lpstr>Слайд 16</vt:lpstr>
      <vt:lpstr>Слайд 17</vt:lpstr>
      <vt:lpstr>КОМЕТЫ</vt:lpstr>
      <vt:lpstr>Слайд 19</vt:lpstr>
      <vt:lpstr>Фантастическая планета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космос</dc:title>
  <dc:creator>Дёмина</dc:creator>
  <cp:lastModifiedBy>Дёмина </cp:lastModifiedBy>
  <cp:revision>19</cp:revision>
  <dcterms:created xsi:type="dcterms:W3CDTF">2011-11-10T12:39:53Z</dcterms:created>
  <dcterms:modified xsi:type="dcterms:W3CDTF">2011-11-10T18:19:17Z</dcterms:modified>
</cp:coreProperties>
</file>