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79" r:id="rId4"/>
    <p:sldId id="257" r:id="rId5"/>
    <p:sldId id="270" r:id="rId6"/>
    <p:sldId id="271" r:id="rId7"/>
    <p:sldId id="280" r:id="rId8"/>
    <p:sldId id="266" r:id="rId9"/>
    <p:sldId id="260" r:id="rId10"/>
    <p:sldId id="272" r:id="rId11"/>
    <p:sldId id="261" r:id="rId12"/>
    <p:sldId id="273" r:id="rId13"/>
    <p:sldId id="262" r:id="rId14"/>
    <p:sldId id="274" r:id="rId15"/>
    <p:sldId id="265" r:id="rId16"/>
    <p:sldId id="263" r:id="rId17"/>
    <p:sldId id="275" r:id="rId18"/>
    <p:sldId id="267" r:id="rId19"/>
    <p:sldId id="276" r:id="rId20"/>
    <p:sldId id="268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A5BCDB-DA4D-45A6-8415-B2B90296A2E6}" type="datetimeFigureOut">
              <a:rPr lang="ru-RU"/>
              <a:pPr>
                <a:defRPr/>
              </a:pPr>
              <a:t>17.12.2011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C6E8EA-DD1B-4D79-B97C-F09D73EF7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85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0CF06-861C-4A07-9E46-2E8E0AA0B15C}" type="datetime1">
              <a:rPr lang="ru-RU" smtClean="0"/>
              <a:t>17.12.2011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FD34F-7D42-46AA-B660-2FA9BCFBD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6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476EF-7958-4B4E-8015-F78F5AA40D1A}" type="datetime1">
              <a:rPr lang="ru-RU" smtClean="0"/>
              <a:t>17.12.2011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B8354-05C1-4CB2-91F7-2881ED6E7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62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888D1-0102-4CE2-818D-F9BA101B6B21}" type="datetime1">
              <a:rPr lang="ru-RU" smtClean="0"/>
              <a:t>17.12.2011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BDD22-AF5B-4F47-B84B-AF7D26903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0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D95A9-B086-40CD-BD4A-8F32882A3349}" type="datetime1">
              <a:rPr lang="ru-RU" smtClean="0"/>
              <a:t>17.12.2011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529E9-2E22-4C5B-894E-3034364A3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84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F8294-E1D4-4352-BFD7-FB3E28381998}" type="datetime1">
              <a:rPr lang="ru-RU" smtClean="0"/>
              <a:t>17.12.2011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9CA44-5AA2-4090-BC4F-568B72AA3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43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48F5B-ED44-418A-B36D-2F351591DC80}" type="datetime1">
              <a:rPr lang="ru-RU" smtClean="0"/>
              <a:t>17.12.2011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AF08D-96BA-4B81-92D8-730E1466D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81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CB1B4-3F48-4E79-864B-EBBD6519A535}" type="datetime1">
              <a:rPr lang="ru-RU" smtClean="0"/>
              <a:t>17.12.2011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3E94D-11B7-417A-9AC8-35B4ED9BF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21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D6147-7A9F-4165-AEC0-867DF7EB0025}" type="datetime1">
              <a:rPr lang="ru-RU" smtClean="0"/>
              <a:t>17.12.2011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9C220-D556-4BBE-A8A0-C206202C7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21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44787-F169-4AA3-84B8-1A061DA2B0CF}" type="datetime1">
              <a:rPr lang="ru-RU" smtClean="0"/>
              <a:t>17.12.2011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26C1B-C477-4113-A658-CC305E52B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3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5DDAD-1F9D-46ED-9CA9-7DEF83CE5D75}" type="datetime1">
              <a:rPr lang="ru-RU" smtClean="0"/>
              <a:t>17.12.2011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84B66-B30A-4CA8-93EF-6182B890C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73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00B94-C893-4294-8DEB-419665419EC3}" type="datetime1">
              <a:rPr lang="ru-RU" smtClean="0"/>
              <a:t>17.12.2011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9C0D7-FAC5-4F7A-BABB-661706D37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31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20986E-F7D7-4E16-99FE-EC2F0F59E3D5}" type="datetime1">
              <a:rPr lang="ru-RU" smtClean="0"/>
              <a:t>17.12.2011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4A1573-E9BE-4DFD-B34A-88B52F8A6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нутый угол 8"/>
          <p:cNvSpPr/>
          <p:nvPr/>
        </p:nvSpPr>
        <p:spPr>
          <a:xfrm>
            <a:off x="357158" y="285728"/>
            <a:ext cx="8501122" cy="6429420"/>
          </a:xfrm>
          <a:prstGeom prst="foldedCorner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3" name="Заголовок 1"/>
          <p:cNvSpPr>
            <a:spLocks noGrp="1"/>
          </p:cNvSpPr>
          <p:nvPr>
            <p:ph type="ctrTitle"/>
          </p:nvPr>
        </p:nvSpPr>
        <p:spPr>
          <a:xfrm>
            <a:off x="642938" y="2492897"/>
            <a:ext cx="7772400" cy="1477442"/>
          </a:xfrm>
        </p:spPr>
        <p:txBody>
          <a:bodyPr/>
          <a:lstStyle/>
          <a:p>
            <a:r>
              <a:rPr lang="ru-RU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Поле </a:t>
            </a:r>
            <a:endParaRPr lang="ru-RU" sz="9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00750"/>
            <a:ext cx="4714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6000750"/>
            <a:ext cx="450056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Работу выполнила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ученица 2 «А» класса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Лопаткина Наталья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8778">
            <a:off x="4942259" y="2364576"/>
            <a:ext cx="4656478" cy="3492358"/>
          </a:xfrm>
          <a:prstGeom prst="ellipse">
            <a:avLst/>
          </a:prstGeom>
          <a:ln w="127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32761">
            <a:off x="-61331" y="365789"/>
            <a:ext cx="5259608" cy="3618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21355">
            <a:off x="1629347" y="4010776"/>
            <a:ext cx="2934729" cy="27678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525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Еда хорьков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34096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540000" algn="just">
              <a:spcBef>
                <a:spcPts val="600"/>
              </a:spcBef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Поедает крыс, мышей и даже ядовитых гадюк, от укусов которых совершенно не страдает. Без особых переживаний может уплетать кузнечиков и улиток, ворует мед у лесных пчел, ест плоды и даже ныряет в реки за рыбой.</a:t>
            </a:r>
          </a:p>
          <a:p>
            <a:pPr marL="0" indent="0"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26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Внешний вид хорька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67240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540000" algn="just"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Хорек – небольшой зверь. Его длина составляет 42 сантиметра, из которых 16 приходится на пушистый хвост. Мех его окрашен в черно-бурый цвет, который на боках переходит в каштановый. Над глазами желто-белые пятна, такого же цвета и мордочка.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5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63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804" y="5769261"/>
            <a:ext cx="7772400" cy="89430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Дерзкая ласка</a:t>
            </a:r>
            <a:endParaRPr lang="ru-RU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8568952" cy="55086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92132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Кто она?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540000" algn="just">
              <a:spcBef>
                <a:spcPts val="0"/>
              </a:spcBef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Этот маленький зверек известен всем своей кровожадностью и дерзкими грабежами. Самое интересное, что такой отвагой природа наделила столь крохотное существо. </a:t>
            </a:r>
          </a:p>
          <a:p>
            <a:pPr marL="0" indent="540000" algn="just">
              <a:spcBef>
                <a:spcPts val="0"/>
              </a:spcBef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 встрече с человеком зверек совершенно не пугается, а угрожающе встает на задние лапы. Если попробовать к нему подойти, то ласка, не раздумывая, бросится в атаку.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56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6420">
            <a:off x="5220255" y="80981"/>
            <a:ext cx="4200552" cy="309790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C000"/>
            </a:solidFill>
            <a:prstDash val="sysDash"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95"/>
          <a:stretch/>
        </p:blipFill>
        <p:spPr>
          <a:xfrm rot="555393">
            <a:off x="4221341" y="3418511"/>
            <a:ext cx="3354857" cy="328713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prstDash val="lgDashDotDot"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26000">
            <a:off x="-102973" y="296720"/>
            <a:ext cx="5024871" cy="36388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7117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Внешний вид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05293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540000" algn="just"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Тело ласки, вытянутое в длину, всего 16-18 сантиметров, мордочка острая и усатая, украшена огненными глазами. Мех у нее сверху рыжевато-бурый, а снизу совершенно белый. Эти зверьки живут в полях.</a:t>
            </a:r>
          </a:p>
          <a:p>
            <a:pPr marL="0" indent="0"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249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18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Обитатели поля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639762"/>
          </a:xfrm>
        </p:spPr>
        <p:txBody>
          <a:bodyPr/>
          <a:lstStyle/>
          <a:p>
            <a:pPr lvl="0" algn="ctr" fontAlgn="auto">
              <a:spcAft>
                <a:spcPts val="0"/>
              </a:spcAft>
            </a:pP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Животные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1916832"/>
            <a:ext cx="4040188" cy="4353347"/>
          </a:xfrm>
        </p:spPr>
        <p:txBody>
          <a:bodyPr/>
          <a:lstStyle/>
          <a:p>
            <a:pPr lvl="0" algn="just" fontAlgn="auto">
              <a:spcAft>
                <a:spcPts val="0"/>
              </a:spcAft>
              <a:buBlip>
                <a:blip r:embed="rId2"/>
              </a:buBlip>
            </a:pP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Суслик</a:t>
            </a:r>
          </a:p>
          <a:p>
            <a:pPr lvl="0" algn="just" fontAlgn="auto">
              <a:spcAft>
                <a:spcPts val="0"/>
              </a:spcAft>
              <a:buBlip>
                <a:blip r:embed="rId2"/>
              </a:buBlip>
            </a:pP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Тушканчик</a:t>
            </a:r>
          </a:p>
          <a:p>
            <a:pPr lvl="0" algn="just" fontAlgn="auto">
              <a:spcAft>
                <a:spcPts val="0"/>
              </a:spcAft>
              <a:buBlip>
                <a:blip r:embed="rId2"/>
              </a:buBlip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Мышь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 fontAlgn="auto">
              <a:spcAft>
                <a:spcPts val="0"/>
              </a:spcAft>
              <a:buBlip>
                <a:blip r:embed="rId2"/>
              </a:buBlip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Лиса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 fontAlgn="auto">
              <a:spcAft>
                <a:spcPts val="0"/>
              </a:spcAft>
              <a:buBlip>
                <a:blip r:embed="rId2"/>
              </a:buBlip>
            </a:pP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Сурок</a:t>
            </a:r>
          </a:p>
          <a:p>
            <a:pPr lvl="0" algn="just" fontAlgn="auto">
              <a:spcAft>
                <a:spcPts val="0"/>
              </a:spcAft>
              <a:buBlip>
                <a:blip r:embed="rId2"/>
              </a:buBlip>
            </a:pP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Ящерица</a:t>
            </a:r>
          </a:p>
          <a:p>
            <a:pPr lvl="0" algn="just" fontAlgn="auto">
              <a:spcAft>
                <a:spcPts val="0"/>
              </a:spcAft>
              <a:buBlip>
                <a:blip r:embed="rId2"/>
              </a:buBlip>
            </a:pP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Крот</a:t>
            </a:r>
          </a:p>
          <a:p>
            <a:pPr lvl="0" algn="just" fontAlgn="auto">
              <a:spcAft>
                <a:spcPts val="0"/>
              </a:spcAft>
              <a:buBlip>
                <a:blip r:embed="rId2"/>
              </a:buBlip>
            </a:pP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Хорёк</a:t>
            </a:r>
          </a:p>
          <a:p>
            <a:pPr lvl="0" algn="just" fontAlgn="auto">
              <a:spcAft>
                <a:spcPts val="0"/>
              </a:spcAft>
              <a:buBlip>
                <a:blip r:embed="rId2"/>
              </a:buBlip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Заяц</a:t>
            </a:r>
          </a:p>
          <a:p>
            <a:pPr lvl="0" algn="just" fontAlgn="auto">
              <a:spcAft>
                <a:spcPts val="0"/>
              </a:spcAft>
              <a:buBlip>
                <a:blip r:embed="rId2"/>
              </a:buBlip>
            </a:pPr>
            <a:r>
              <a:rPr lang="ru-RU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Ласка 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124744"/>
            <a:ext cx="4041775" cy="639762"/>
          </a:xfrm>
        </p:spPr>
        <p:txBody>
          <a:bodyPr/>
          <a:lstStyle/>
          <a:p>
            <a:pPr lvl="0" algn="ctr" fontAlgn="auto">
              <a:spcAft>
                <a:spcPts val="0"/>
              </a:spcAft>
            </a:pP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Растения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/>
          <a:p>
            <a:pPr lvl="0" fontAlgn="auto">
              <a:spcAft>
                <a:spcPts val="0"/>
              </a:spcAft>
              <a:buBlip>
                <a:blip r:embed="rId2"/>
              </a:buBlip>
            </a:pP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Василек синий, или посевной</a:t>
            </a:r>
          </a:p>
          <a:p>
            <a:pPr lvl="0" fontAlgn="auto">
              <a:spcAft>
                <a:spcPts val="0"/>
              </a:spcAft>
              <a:buBlip>
                <a:blip r:embed="rId2"/>
              </a:buBlip>
            </a:pP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Гвоздика травянка</a:t>
            </a:r>
          </a:p>
          <a:p>
            <a:pPr lvl="0" fontAlgn="auto">
              <a:spcAft>
                <a:spcPts val="0"/>
              </a:spcAft>
              <a:buBlip>
                <a:blip r:embed="rId2"/>
              </a:buBlip>
            </a:pP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Астра иволистная </a:t>
            </a:r>
          </a:p>
          <a:p>
            <a:pPr lvl="0" fontAlgn="auto">
              <a:spcAft>
                <a:spcPts val="0"/>
              </a:spcAft>
              <a:buBlip>
                <a:blip r:embed="rId2"/>
              </a:buBlip>
            </a:pP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Бодяк полевой</a:t>
            </a:r>
          </a:p>
          <a:p>
            <a:pPr lvl="0" fontAlgn="auto">
              <a:spcAft>
                <a:spcPts val="0"/>
              </a:spcAft>
              <a:buBlip>
                <a:blip r:embed="rId2"/>
              </a:buBlip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Герань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луговая</a:t>
            </a:r>
          </a:p>
          <a:p>
            <a:pPr lvl="0" fontAlgn="auto">
              <a:spcAft>
                <a:spcPts val="0"/>
              </a:spcAft>
              <a:buBlip>
                <a:blip r:embed="rId2"/>
              </a:buBlip>
            </a:pP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Горец змеиный, или Раковые шейки</a:t>
            </a:r>
          </a:p>
          <a:p>
            <a:pPr lvl="0" fontAlgn="auto">
              <a:spcAft>
                <a:spcPts val="0"/>
              </a:spcAft>
              <a:buBlip>
                <a:blip r:embed="rId2"/>
              </a:buBlip>
            </a:pP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Горец перечный, или Водяной перец</a:t>
            </a:r>
          </a:p>
          <a:p>
            <a:pPr lvl="0" fontAlgn="auto">
              <a:spcAft>
                <a:spcPts val="0"/>
              </a:spcAft>
              <a:buBlip>
                <a:blip r:embed="rId2"/>
              </a:buBlip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Кошачья лапка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  <a:buBlip>
                <a:blip r:embed="rId2"/>
              </a:buBlip>
            </a:pP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Щавель кислый</a:t>
            </a:r>
          </a:p>
        </p:txBody>
      </p:sp>
    </p:spTree>
    <p:extLst>
      <p:ext uri="{BB962C8B-B14F-4D97-AF65-F5344CB8AC3E}">
        <p14:creationId xmlns:p14="http://schemas.microsoft.com/office/powerpoint/2010/main" val="228320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Помощь человеку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9809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540000" algn="just">
              <a:spcBef>
                <a:spcPts val="600"/>
              </a:spcBef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Несмотря на свои кровожадные наклонности, ласка очень полезное существо. Никто лучше нее не умеет так охотиться за вредными для сельского хозяйства полевыми мышами.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8443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4592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ВНИМАНИЕ!!!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0176">
            <a:off x="118686" y="1506791"/>
            <a:ext cx="3847976" cy="28799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79607">
            <a:off x="4928199" y="1648156"/>
            <a:ext cx="4207289" cy="2972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4075712"/>
            <a:ext cx="3636442" cy="272572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02649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733256"/>
            <a:ext cx="7772400" cy="822300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Кошачья лапка</a:t>
            </a:r>
            <a:endParaRPr lang="ru-RU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8640960" cy="532641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accent2">
                <a:lumMod val="40000"/>
                <a:lumOff val="60000"/>
              </a:schemeClr>
            </a:solidFill>
            <a:prstDash val="sysDash"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6682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Среда обитания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1440160"/>
          </a:xfrm>
        </p:spPr>
        <p:txBody>
          <a:bodyPr/>
          <a:lstStyle/>
          <a:p>
            <a:pPr marL="0" indent="542925" algn="just" defTabSz="87630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Многолетнее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травянистое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растение. Растет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сухим берегам рек,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склонам и в полях.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лекарственной целью применяют цветочные корзинки и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траву.</a:t>
            </a:r>
          </a:p>
          <a:p>
            <a:pPr marL="0" indent="542925" algn="just" defTabSz="87630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Трава растения назначается, главным образом, как кровоостанавливающее средство при различных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кровотечениях.</a:t>
            </a:r>
          </a:p>
          <a:p>
            <a:pPr marL="0" indent="542925" algn="just" defTabSz="87630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Цветет в мае – июне. </a:t>
            </a:r>
          </a:p>
          <a:p>
            <a:pPr marL="0" indent="542925" algn="just" defTabSz="87630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b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789040"/>
            <a:ext cx="3672408" cy="27543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Внешний вид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1800200"/>
          </a:xfrm>
        </p:spPr>
        <p:txBody>
          <a:bodyPr/>
          <a:lstStyle/>
          <a:p>
            <a:pPr marL="0" indent="542925" algn="just" defTabSz="87630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Многолетнее травянистое растение высотой 10—230 см, белое или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серовато-опушённое.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Стебель прямой. Листья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зеленые,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узкие, чешуйчатые. Цветки мелкие, собраны в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корзинки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верхушке стеблей,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многорядные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 красных, розовых или белых листочков. Корзинки собраны в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соцветия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ru-RU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76" y="3456384"/>
            <a:ext cx="3068960" cy="3068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501008"/>
            <a:ext cx="3096344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5342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4016"/>
            <a:ext cx="309634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144016"/>
            <a:ext cx="3140968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16" y="3717032"/>
            <a:ext cx="2996952" cy="29969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3717032"/>
            <a:ext cx="3069704" cy="3069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042846"/>
            <a:ext cx="3348372" cy="3348372"/>
          </a:xfrm>
          <a:prstGeom prst="ellipse">
            <a:avLst/>
          </a:prstGeom>
          <a:ln w="1905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786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266429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Словно с шубы воротник, </a:t>
            </a:r>
            <a:b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Убежал сей озорник! </a:t>
            </a:r>
            <a:b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Этот маленький зверёк 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Называется 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4128" y="3894147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Хорёк!</a:t>
            </a:r>
            <a:endParaRPr lang="ru-RU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813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23" y="331014"/>
            <a:ext cx="8524249" cy="5402242"/>
          </a:xfrm>
          <a:prstGeom prst="roundRect">
            <a:avLst>
              <a:gd name="adj" fmla="val 16667"/>
            </a:avLst>
          </a:prstGeom>
          <a:ln w="76200"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47" y="5805264"/>
            <a:ext cx="7772400" cy="864096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Хорёк</a:t>
            </a:r>
            <a:r>
              <a:rPr lang="ru-RU" sz="4800" dirty="0" smtClean="0"/>
              <a:t>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53799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Кто он?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just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Это замечательно ловкое и быстрое животное, очень умное, хитрое и осторожное. В случае нужды он отлично защищается, кусается и пускает в ход вонючую жидкость, которая часто сбивает со следа собак. Бывали случаи, когда этот маленький хищник нападал и на людей, а особенно на маленьких детей.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878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Зелень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Зелень 1</Template>
  <TotalTime>188</TotalTime>
  <Words>362</Words>
  <Application>Microsoft Office PowerPoint</Application>
  <PresentationFormat>Экран (4:3)</PresentationFormat>
  <Paragraphs>52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Зелень 1</vt:lpstr>
      <vt:lpstr>Поле </vt:lpstr>
      <vt:lpstr>Обитатели поля</vt:lpstr>
      <vt:lpstr>Кошачья лапка</vt:lpstr>
      <vt:lpstr>Среда обитания</vt:lpstr>
      <vt:lpstr>Внешний вид</vt:lpstr>
      <vt:lpstr>Презентация PowerPoint</vt:lpstr>
      <vt:lpstr>Презентация PowerPoint</vt:lpstr>
      <vt:lpstr>Хорёк </vt:lpstr>
      <vt:lpstr>Кто он?</vt:lpstr>
      <vt:lpstr>Презентация PowerPoint</vt:lpstr>
      <vt:lpstr>Еда хорьков</vt:lpstr>
      <vt:lpstr>Презентация PowerPoint</vt:lpstr>
      <vt:lpstr>Внешний вид хорька</vt:lpstr>
      <vt:lpstr>Презентация PowerPoint</vt:lpstr>
      <vt:lpstr>Дерзкая ласка</vt:lpstr>
      <vt:lpstr>Кто она?</vt:lpstr>
      <vt:lpstr>Презентация PowerPoint</vt:lpstr>
      <vt:lpstr>Внешний вид</vt:lpstr>
      <vt:lpstr>Презентация PowerPoint</vt:lpstr>
      <vt:lpstr>Помощь человеку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</dc:title>
  <dc:creator>Ekaterina</dc:creator>
  <dc:description>http://aida.ucoz.ru</dc:description>
  <cp:lastModifiedBy>Ekaterina</cp:lastModifiedBy>
  <cp:revision>57</cp:revision>
  <dcterms:created xsi:type="dcterms:W3CDTF">2011-05-13T17:20:09Z</dcterms:created>
  <dcterms:modified xsi:type="dcterms:W3CDTF">2011-12-17T09:22:36Z</dcterms:modified>
  <cp:category>шаблоны к Powerpoint</cp:category>
</cp:coreProperties>
</file>