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5" r:id="rId1"/>
  </p:sldMasterIdLst>
  <p:notesMasterIdLst>
    <p:notesMasterId r:id="rId23"/>
  </p:notesMasterIdLst>
  <p:sldIdLst>
    <p:sldId id="316" r:id="rId2"/>
    <p:sldId id="317" r:id="rId3"/>
    <p:sldId id="294" r:id="rId4"/>
    <p:sldId id="259" r:id="rId5"/>
    <p:sldId id="306" r:id="rId6"/>
    <p:sldId id="295" r:id="rId7"/>
    <p:sldId id="296" r:id="rId8"/>
    <p:sldId id="297" r:id="rId9"/>
    <p:sldId id="299" r:id="rId10"/>
    <p:sldId id="301" r:id="rId11"/>
    <p:sldId id="314" r:id="rId12"/>
    <p:sldId id="303" r:id="rId13"/>
    <p:sldId id="273" r:id="rId14"/>
    <p:sldId id="305" r:id="rId15"/>
    <p:sldId id="307" r:id="rId16"/>
    <p:sldId id="310" r:id="rId17"/>
    <p:sldId id="311" r:id="rId18"/>
    <p:sldId id="312" r:id="rId19"/>
    <p:sldId id="319" r:id="rId20"/>
    <p:sldId id="315" r:id="rId21"/>
    <p:sldId id="318" r:id="rId2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6699"/>
    <a:srgbClr val="0000FF"/>
    <a:srgbClr val="CCFFFF"/>
    <a:srgbClr val="000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ACF681-E24B-4EA7-B6E5-3D2A1B91EF19}" type="datetimeFigureOut">
              <a:rPr lang="ru-RU" smtClean="0"/>
              <a:pPr/>
              <a:t>05.12.2012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BFFD32-CD50-41C0-98E4-44987B485D99}" type="slidenum">
              <a:rPr lang="ru-RU" smtClean="0"/>
              <a:pPr/>
              <a:t>‹#›</a:t>
            </a:fld>
            <a:endParaRPr lang="ru-RU"/>
          </a:p>
        </p:txBody>
      </p:sp>
    </p:spTree>
    <p:extLst>
      <p:ext uri="{BB962C8B-B14F-4D97-AF65-F5344CB8AC3E}">
        <p14:creationId xmlns:p14="http://schemas.microsoft.com/office/powerpoint/2010/main" val="2307500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8BFFD32-CD50-41C0-98E4-44987B485D99}" type="slidenum">
              <a:rPr lang="ru-RU" smtClean="0"/>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1986" name="Group 2"/>
          <p:cNvGrpSpPr>
            <a:grpSpLocks/>
          </p:cNvGrpSpPr>
          <p:nvPr/>
        </p:nvGrpSpPr>
        <p:grpSpPr bwMode="auto">
          <a:xfrm>
            <a:off x="0" y="0"/>
            <a:ext cx="8805863" cy="6858000"/>
            <a:chOff x="0" y="0"/>
            <a:chExt cx="5547" cy="4320"/>
          </a:xfrm>
        </p:grpSpPr>
        <p:grpSp>
          <p:nvGrpSpPr>
            <p:cNvPr id="41987" name="Group 3"/>
            <p:cNvGrpSpPr>
              <a:grpSpLocks/>
            </p:cNvGrpSpPr>
            <p:nvPr userDrawn="1"/>
          </p:nvGrpSpPr>
          <p:grpSpPr bwMode="auto">
            <a:xfrm rot="-215207">
              <a:off x="3690" y="234"/>
              <a:ext cx="1857" cy="3625"/>
              <a:chOff x="3010" y="778"/>
              <a:chExt cx="1857" cy="3625"/>
            </a:xfrm>
          </p:grpSpPr>
          <p:sp>
            <p:nvSpPr>
              <p:cNvPr id="41988" name="Freeform 4"/>
              <p:cNvSpPr>
                <a:spLocks/>
              </p:cNvSpPr>
              <p:nvPr userDrawn="1"/>
            </p:nvSpPr>
            <p:spPr bwMode="ltGray">
              <a:xfrm rot="12185230" flipV="1">
                <a:off x="3534" y="778"/>
                <a:ext cx="1333" cy="1485"/>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endParaRPr lang="ru-RU"/>
              </a:p>
            </p:txBody>
          </p:sp>
          <p:sp>
            <p:nvSpPr>
              <p:cNvPr id="41989" name="Freeform 5"/>
              <p:cNvSpPr>
                <a:spLocks/>
              </p:cNvSpPr>
              <p:nvPr userDrawn="1"/>
            </p:nvSpPr>
            <p:spPr bwMode="ltGray">
              <a:xfrm rot="12185230" flipV="1">
                <a:off x="4029" y="1802"/>
                <a:ext cx="571" cy="531"/>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endParaRPr lang="ru-RU"/>
              </a:p>
            </p:txBody>
          </p:sp>
          <p:sp>
            <p:nvSpPr>
              <p:cNvPr id="41990" name="Freeform 6"/>
              <p:cNvSpPr>
                <a:spLocks/>
              </p:cNvSpPr>
              <p:nvPr userDrawn="1"/>
            </p:nvSpPr>
            <p:spPr bwMode="ltGray">
              <a:xfrm rot="12185230" flipV="1">
                <a:off x="3639" y="2167"/>
                <a:ext cx="277" cy="249"/>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endParaRPr lang="ru-RU"/>
              </a:p>
            </p:txBody>
          </p:sp>
          <p:sp>
            <p:nvSpPr>
              <p:cNvPr id="41991" name="Freeform 7"/>
              <p:cNvSpPr>
                <a:spLocks/>
              </p:cNvSpPr>
              <p:nvPr userDrawn="1"/>
            </p:nvSpPr>
            <p:spPr bwMode="ltGray">
              <a:xfrm rot="12185230" flipV="1">
                <a:off x="3979" y="977"/>
                <a:ext cx="245" cy="34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endParaRPr lang="ru-RU"/>
              </a:p>
            </p:txBody>
          </p:sp>
          <p:sp>
            <p:nvSpPr>
              <p:cNvPr id="41992" name="Freeform 8"/>
              <p:cNvSpPr>
                <a:spLocks/>
              </p:cNvSpPr>
              <p:nvPr userDrawn="1"/>
            </p:nvSpPr>
            <p:spPr bwMode="ltGray">
              <a:xfrm rot="12185230" flipV="1">
                <a:off x="3845" y="2207"/>
                <a:ext cx="103" cy="209"/>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endParaRPr lang="ru-RU"/>
              </a:p>
            </p:txBody>
          </p:sp>
          <p:sp>
            <p:nvSpPr>
              <p:cNvPr id="41993" name="Freeform 9"/>
              <p:cNvSpPr>
                <a:spLocks/>
              </p:cNvSpPr>
              <p:nvPr userDrawn="1"/>
            </p:nvSpPr>
            <p:spPr bwMode="ltGray">
              <a:xfrm rot="12185230" flipV="1">
                <a:off x="3895" y="1325"/>
                <a:ext cx="120" cy="90"/>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endParaRPr lang="ru-RU"/>
              </a:p>
            </p:txBody>
          </p:sp>
          <p:sp>
            <p:nvSpPr>
              <p:cNvPr id="41994" name="Freeform 10"/>
              <p:cNvSpPr>
                <a:spLocks/>
              </p:cNvSpPr>
              <p:nvPr userDrawn="1"/>
            </p:nvSpPr>
            <p:spPr bwMode="ltGray">
              <a:xfrm rot="12185230" flipV="1">
                <a:off x="3010" y="2344"/>
                <a:ext cx="330" cy="2059"/>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endParaRPr lang="ru-RU"/>
              </a:p>
            </p:txBody>
          </p:sp>
        </p:grpSp>
        <p:sp>
          <p:nvSpPr>
            <p:cNvPr id="41995" name="Freeform 11"/>
            <p:cNvSpPr>
              <a:spLocks/>
            </p:cNvSpPr>
            <p:nvPr userDrawn="1"/>
          </p:nvSpPr>
          <p:spPr bwMode="ltGray">
            <a:xfrm rot="373331" flipH="1">
              <a:off x="22" y="1957"/>
              <a:ext cx="323" cy="649"/>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endParaRPr lang="ru-RU"/>
            </a:p>
          </p:txBody>
        </p:sp>
        <p:sp>
          <p:nvSpPr>
            <p:cNvPr id="41996" name="Freeform 12"/>
            <p:cNvSpPr>
              <a:spLocks/>
            </p:cNvSpPr>
            <p:nvPr userDrawn="1"/>
          </p:nvSpPr>
          <p:spPr bwMode="ltGray">
            <a:xfrm>
              <a:off x="168" y="1260"/>
              <a:ext cx="1259" cy="1532"/>
            </a:xfrm>
            <a:custGeom>
              <a:avLst/>
              <a:gdLst/>
              <a:ahLst/>
              <a:cxnLst>
                <a:cxn ang="0">
                  <a:pos x="891" y="1532"/>
                </a:cxn>
                <a:cxn ang="0">
                  <a:pos x="954" y="1452"/>
                </a:cxn>
                <a:cxn ang="0">
                  <a:pos x="1032" y="1338"/>
                </a:cxn>
                <a:cxn ang="0">
                  <a:pos x="1115" y="1188"/>
                </a:cxn>
                <a:cxn ang="0">
                  <a:pos x="1194" y="1023"/>
                </a:cxn>
                <a:cxn ang="0">
                  <a:pos x="1244" y="841"/>
                </a:cxn>
                <a:cxn ang="0">
                  <a:pos x="1259" y="647"/>
                </a:cxn>
                <a:cxn ang="0">
                  <a:pos x="1230" y="463"/>
                </a:cxn>
                <a:cxn ang="0">
                  <a:pos x="1140" y="294"/>
                </a:cxn>
                <a:cxn ang="0">
                  <a:pos x="1043" y="190"/>
                </a:cxn>
                <a:cxn ang="0">
                  <a:pos x="961" y="109"/>
                </a:cxn>
                <a:cxn ang="0">
                  <a:pos x="894" y="65"/>
                </a:cxn>
                <a:cxn ang="0">
                  <a:pos x="786" y="18"/>
                </a:cxn>
                <a:cxn ang="0">
                  <a:pos x="642" y="0"/>
                </a:cxn>
                <a:cxn ang="0">
                  <a:pos x="440" y="23"/>
                </a:cxn>
                <a:cxn ang="0">
                  <a:pos x="366" y="44"/>
                </a:cxn>
                <a:cxn ang="0">
                  <a:pos x="292" y="58"/>
                </a:cxn>
                <a:cxn ang="0">
                  <a:pos x="229" y="79"/>
                </a:cxn>
                <a:cxn ang="0">
                  <a:pos x="178" y="103"/>
                </a:cxn>
                <a:cxn ang="0">
                  <a:pos x="127" y="127"/>
                </a:cxn>
                <a:cxn ang="0">
                  <a:pos x="82" y="158"/>
                </a:cxn>
                <a:cxn ang="0">
                  <a:pos x="41" y="197"/>
                </a:cxn>
                <a:cxn ang="0">
                  <a:pos x="0" y="243"/>
                </a:cxn>
                <a:cxn ang="0">
                  <a:pos x="76" y="215"/>
                </a:cxn>
                <a:cxn ang="0">
                  <a:pos x="144" y="194"/>
                </a:cxn>
                <a:cxn ang="0">
                  <a:pos x="212" y="179"/>
                </a:cxn>
                <a:cxn ang="0">
                  <a:pos x="280" y="164"/>
                </a:cxn>
                <a:cxn ang="0">
                  <a:pos x="336" y="149"/>
                </a:cxn>
                <a:cxn ang="0">
                  <a:pos x="397" y="149"/>
                </a:cxn>
                <a:cxn ang="0">
                  <a:pos x="458" y="141"/>
                </a:cxn>
                <a:cxn ang="0">
                  <a:pos x="511" y="146"/>
                </a:cxn>
                <a:cxn ang="0">
                  <a:pos x="565" y="152"/>
                </a:cxn>
                <a:cxn ang="0">
                  <a:pos x="618" y="166"/>
                </a:cxn>
                <a:cxn ang="0">
                  <a:pos x="669" y="186"/>
                </a:cxn>
                <a:cxn ang="0">
                  <a:pos x="715" y="205"/>
                </a:cxn>
                <a:cxn ang="0">
                  <a:pos x="760" y="239"/>
                </a:cxn>
                <a:cxn ang="0">
                  <a:pos x="811" y="267"/>
                </a:cxn>
                <a:cxn ang="0">
                  <a:pos x="855" y="307"/>
                </a:cxn>
                <a:cxn ang="0">
                  <a:pos x="899" y="348"/>
                </a:cxn>
                <a:cxn ang="0">
                  <a:pos x="971" y="464"/>
                </a:cxn>
                <a:cxn ang="0">
                  <a:pos x="1016" y="606"/>
                </a:cxn>
                <a:cxn ang="0">
                  <a:pos x="1027" y="774"/>
                </a:cxn>
                <a:cxn ang="0">
                  <a:pos x="1022" y="939"/>
                </a:cxn>
                <a:cxn ang="0">
                  <a:pos x="1002" y="1117"/>
                </a:cxn>
                <a:cxn ang="0">
                  <a:pos x="966" y="1279"/>
                </a:cxn>
                <a:cxn ang="0">
                  <a:pos x="933" y="1421"/>
                </a:cxn>
                <a:cxn ang="0">
                  <a:pos x="891" y="1532"/>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endParaRPr lang="ru-RU"/>
            </a:p>
          </p:txBody>
        </p:sp>
        <p:sp>
          <p:nvSpPr>
            <p:cNvPr id="41997" name="Freeform 13"/>
            <p:cNvSpPr>
              <a:spLocks/>
            </p:cNvSpPr>
            <p:nvPr userDrawn="1"/>
          </p:nvSpPr>
          <p:spPr bwMode="ltGray">
            <a:xfrm>
              <a:off x="0" y="2610"/>
              <a:ext cx="801" cy="459"/>
            </a:xfrm>
            <a:custGeom>
              <a:avLst/>
              <a:gdLst/>
              <a:ahLst/>
              <a:cxnLst>
                <a:cxn ang="0">
                  <a:pos x="0" y="0"/>
                </a:cxn>
                <a:cxn ang="0">
                  <a:pos x="37" y="69"/>
                </a:cxn>
                <a:cxn ang="0">
                  <a:pos x="68" y="132"/>
                </a:cxn>
                <a:cxn ang="0">
                  <a:pos x="110" y="188"/>
                </a:cxn>
                <a:cxn ang="0">
                  <a:pos x="149" y="229"/>
                </a:cxn>
                <a:cxn ang="0">
                  <a:pos x="192" y="278"/>
                </a:cxn>
                <a:cxn ang="0">
                  <a:pos x="250" y="314"/>
                </a:cxn>
                <a:cxn ang="0">
                  <a:pos x="308" y="336"/>
                </a:cxn>
                <a:cxn ang="0">
                  <a:pos x="365" y="365"/>
                </a:cxn>
                <a:cxn ang="0">
                  <a:pos x="430" y="381"/>
                </a:cxn>
                <a:cxn ang="0">
                  <a:pos x="501" y="390"/>
                </a:cxn>
                <a:cxn ang="0">
                  <a:pos x="573" y="392"/>
                </a:cxn>
                <a:cxn ang="0">
                  <a:pos x="646" y="381"/>
                </a:cxn>
                <a:cxn ang="0">
                  <a:pos x="726" y="362"/>
                </a:cxn>
                <a:cxn ang="0">
                  <a:pos x="801" y="335"/>
                </a:cxn>
                <a:cxn ang="0">
                  <a:pos x="731" y="377"/>
                </a:cxn>
                <a:cxn ang="0">
                  <a:pos x="662" y="404"/>
                </a:cxn>
                <a:cxn ang="0">
                  <a:pos x="594" y="432"/>
                </a:cxn>
                <a:cxn ang="0">
                  <a:pos x="532" y="445"/>
                </a:cxn>
                <a:cxn ang="0">
                  <a:pos x="471" y="459"/>
                </a:cxn>
                <a:cxn ang="0">
                  <a:pos x="411" y="458"/>
                </a:cxn>
                <a:cxn ang="0">
                  <a:pos x="350" y="458"/>
                </a:cxn>
                <a:cxn ang="0">
                  <a:pos x="291" y="450"/>
                </a:cxn>
                <a:cxn ang="0">
                  <a:pos x="244" y="436"/>
                </a:cxn>
                <a:cxn ang="0">
                  <a:pos x="192" y="415"/>
                </a:cxn>
                <a:cxn ang="0">
                  <a:pos x="145" y="394"/>
                </a:cxn>
                <a:cxn ang="0">
                  <a:pos x="100" y="373"/>
                </a:cxn>
                <a:cxn ang="0">
                  <a:pos x="60" y="347"/>
                </a:cxn>
                <a:cxn ang="0">
                  <a:pos x="0" y="294"/>
                </a:cxn>
                <a:cxn ang="0">
                  <a:pos x="0" y="0"/>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endParaRPr lang="ru-RU"/>
            </a:p>
          </p:txBody>
        </p:sp>
        <p:sp>
          <p:nvSpPr>
            <p:cNvPr id="41998" name="Freeform 14"/>
            <p:cNvSpPr>
              <a:spLocks/>
            </p:cNvSpPr>
            <p:nvPr userDrawn="1"/>
          </p:nvSpPr>
          <p:spPr bwMode="ltGray">
            <a:xfrm rot="373331" flipH="1">
              <a:off x="898" y="2855"/>
              <a:ext cx="354" cy="464"/>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endParaRPr lang="ru-RU"/>
            </a:p>
          </p:txBody>
        </p:sp>
        <p:sp>
          <p:nvSpPr>
            <p:cNvPr id="41999" name="Freeform 15"/>
            <p:cNvSpPr>
              <a:spLocks/>
            </p:cNvSpPr>
            <p:nvPr userDrawn="1"/>
          </p:nvSpPr>
          <p:spPr bwMode="ltGray">
            <a:xfrm rot="373331" flipH="1">
              <a:off x="799" y="2979"/>
              <a:ext cx="87" cy="274"/>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endParaRPr lang="ru-RU"/>
            </a:p>
          </p:txBody>
        </p:sp>
        <p:sp>
          <p:nvSpPr>
            <p:cNvPr id="42000" name="Freeform 16"/>
            <p:cNvSpPr>
              <a:spLocks/>
            </p:cNvSpPr>
            <p:nvPr userDrawn="1"/>
          </p:nvSpPr>
          <p:spPr bwMode="ltGray">
            <a:xfrm>
              <a:off x="1190" y="3273"/>
              <a:ext cx="1108" cy="1047"/>
            </a:xfrm>
            <a:custGeom>
              <a:avLst/>
              <a:gdLst/>
              <a:ahLst/>
              <a:cxnLst>
                <a:cxn ang="0">
                  <a:pos x="784" y="1047"/>
                </a:cxn>
                <a:cxn ang="0">
                  <a:pos x="692" y="1011"/>
                </a:cxn>
                <a:cxn ang="0">
                  <a:pos x="607" y="945"/>
                </a:cxn>
                <a:cxn ang="0">
                  <a:pos x="517" y="861"/>
                </a:cxn>
                <a:cxn ang="0">
                  <a:pos x="432" y="776"/>
                </a:cxn>
                <a:cxn ang="0">
                  <a:pos x="350" y="677"/>
                </a:cxn>
                <a:cxn ang="0">
                  <a:pos x="266" y="563"/>
                </a:cxn>
                <a:cxn ang="0">
                  <a:pos x="188" y="447"/>
                </a:cxn>
                <a:cxn ang="0">
                  <a:pos x="122" y="325"/>
                </a:cxn>
                <a:cxn ang="0">
                  <a:pos x="65" y="211"/>
                </a:cxn>
                <a:cxn ang="0">
                  <a:pos x="21" y="101"/>
                </a:cxn>
                <a:cxn ang="0">
                  <a:pos x="0" y="0"/>
                </a:cxn>
                <a:cxn ang="0">
                  <a:pos x="109" y="217"/>
                </a:cxn>
                <a:cxn ang="0">
                  <a:pos x="209" y="378"/>
                </a:cxn>
                <a:cxn ang="0">
                  <a:pos x="294" y="500"/>
                </a:cxn>
                <a:cxn ang="0">
                  <a:pos x="373" y="590"/>
                </a:cxn>
                <a:cxn ang="0">
                  <a:pos x="441" y="661"/>
                </a:cxn>
                <a:cxn ang="0">
                  <a:pos x="506" y="713"/>
                </a:cxn>
                <a:cxn ang="0">
                  <a:pos x="564" y="754"/>
                </a:cxn>
                <a:cxn ang="0">
                  <a:pos x="620" y="801"/>
                </a:cxn>
                <a:cxn ang="0">
                  <a:pos x="754" y="899"/>
                </a:cxn>
                <a:cxn ang="0">
                  <a:pos x="925" y="977"/>
                </a:cxn>
                <a:cxn ang="0">
                  <a:pos x="1108" y="1047"/>
                </a:cxn>
                <a:cxn ang="0">
                  <a:pos x="784" y="10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endParaRPr lang="ru-RU"/>
            </a:p>
          </p:txBody>
        </p:sp>
        <p:grpSp>
          <p:nvGrpSpPr>
            <p:cNvPr id="42001" name="Group 17"/>
            <p:cNvGrpSpPr>
              <a:grpSpLocks/>
            </p:cNvGrpSpPr>
            <p:nvPr userDrawn="1"/>
          </p:nvGrpSpPr>
          <p:grpSpPr bwMode="auto">
            <a:xfrm rot="3220060">
              <a:off x="2631" y="754"/>
              <a:ext cx="569" cy="637"/>
              <a:chOff x="1727" y="866"/>
              <a:chExt cx="129" cy="157"/>
            </a:xfrm>
          </p:grpSpPr>
          <p:sp>
            <p:nvSpPr>
              <p:cNvPr id="42002" name="Freeform 1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42003" name="Freeform 1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42004" name="Freeform 2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42005" name="Group 21"/>
            <p:cNvGrpSpPr>
              <a:grpSpLocks/>
            </p:cNvGrpSpPr>
            <p:nvPr userDrawn="1"/>
          </p:nvGrpSpPr>
          <p:grpSpPr bwMode="auto">
            <a:xfrm rot="-6691250">
              <a:off x="3637" y="132"/>
              <a:ext cx="356" cy="607"/>
              <a:chOff x="1727" y="866"/>
              <a:chExt cx="129" cy="157"/>
            </a:xfrm>
          </p:grpSpPr>
          <p:sp>
            <p:nvSpPr>
              <p:cNvPr id="42006" name="Freeform 22"/>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42007" name="Freeform 23"/>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42008" name="Freeform 24"/>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42009" name="Group 25"/>
            <p:cNvGrpSpPr>
              <a:grpSpLocks/>
            </p:cNvGrpSpPr>
            <p:nvPr userDrawn="1"/>
          </p:nvGrpSpPr>
          <p:grpSpPr bwMode="auto">
            <a:xfrm rot="-13075160">
              <a:off x="668" y="3321"/>
              <a:ext cx="501" cy="502"/>
              <a:chOff x="1727" y="866"/>
              <a:chExt cx="129" cy="157"/>
            </a:xfrm>
          </p:grpSpPr>
          <p:sp>
            <p:nvSpPr>
              <p:cNvPr id="42010" name="Freeform 26"/>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42011" name="Freeform 27"/>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42012" name="Freeform 28"/>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42013" name="Group 29"/>
            <p:cNvGrpSpPr>
              <a:grpSpLocks/>
            </p:cNvGrpSpPr>
            <p:nvPr userDrawn="1"/>
          </p:nvGrpSpPr>
          <p:grpSpPr bwMode="auto">
            <a:xfrm rot="4106450" flipH="1">
              <a:off x="393" y="262"/>
              <a:ext cx="709" cy="892"/>
              <a:chOff x="1727" y="866"/>
              <a:chExt cx="129" cy="157"/>
            </a:xfrm>
          </p:grpSpPr>
          <p:sp>
            <p:nvSpPr>
              <p:cNvPr id="42014" name="Freeform 3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42015" name="Freeform 3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42016" name="Freeform 3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42017" name="Group 33"/>
            <p:cNvGrpSpPr>
              <a:grpSpLocks/>
            </p:cNvGrpSpPr>
            <p:nvPr userDrawn="1"/>
          </p:nvGrpSpPr>
          <p:grpSpPr bwMode="auto">
            <a:xfrm rot="10015322" flipH="1">
              <a:off x="4625" y="2382"/>
              <a:ext cx="709" cy="892"/>
              <a:chOff x="1727" y="866"/>
              <a:chExt cx="129" cy="157"/>
            </a:xfrm>
          </p:grpSpPr>
          <p:sp>
            <p:nvSpPr>
              <p:cNvPr id="42018" name="Freeform 3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42019" name="Freeform 3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42020" name="Freeform 3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sp>
          <p:nvSpPr>
            <p:cNvPr id="42021" name="Freeform 37"/>
            <p:cNvSpPr>
              <a:spLocks/>
            </p:cNvSpPr>
            <p:nvPr userDrawn="1"/>
          </p:nvSpPr>
          <p:spPr bwMode="ltGray">
            <a:xfrm>
              <a:off x="1217" y="2"/>
              <a:ext cx="862" cy="886"/>
            </a:xfrm>
            <a:custGeom>
              <a:avLst/>
              <a:gdLst/>
              <a:ahLst/>
              <a:cxnLst>
                <a:cxn ang="0">
                  <a:pos x="0" y="0"/>
                </a:cxn>
                <a:cxn ang="0">
                  <a:pos x="6" y="107"/>
                </a:cxn>
                <a:cxn ang="0">
                  <a:pos x="37" y="262"/>
                </a:cxn>
                <a:cxn ang="0">
                  <a:pos x="83" y="410"/>
                </a:cxn>
                <a:cxn ang="0">
                  <a:pos x="149" y="546"/>
                </a:cxn>
                <a:cxn ang="0">
                  <a:pos x="237" y="666"/>
                </a:cxn>
                <a:cxn ang="0">
                  <a:pos x="338" y="764"/>
                </a:cxn>
                <a:cxn ang="0">
                  <a:pos x="450" y="838"/>
                </a:cxn>
                <a:cxn ang="0">
                  <a:pos x="579" y="879"/>
                </a:cxn>
                <a:cxn ang="0">
                  <a:pos x="714" y="886"/>
                </a:cxn>
                <a:cxn ang="0">
                  <a:pos x="862" y="851"/>
                </a:cxn>
                <a:cxn ang="0">
                  <a:pos x="784" y="856"/>
                </a:cxn>
                <a:cxn ang="0">
                  <a:pos x="700" y="835"/>
                </a:cxn>
                <a:cxn ang="0">
                  <a:pos x="621" y="794"/>
                </a:cxn>
                <a:cxn ang="0">
                  <a:pos x="542" y="728"/>
                </a:cxn>
                <a:cxn ang="0">
                  <a:pos x="466" y="649"/>
                </a:cxn>
                <a:cxn ang="0">
                  <a:pos x="397" y="557"/>
                </a:cxn>
                <a:cxn ang="0">
                  <a:pos x="334" y="454"/>
                </a:cxn>
                <a:cxn ang="0">
                  <a:pos x="279" y="339"/>
                </a:cxn>
                <a:cxn ang="0">
                  <a:pos x="238" y="225"/>
                </a:cxn>
                <a:cxn ang="0">
                  <a:pos x="205" y="105"/>
                </a:cxn>
                <a:cxn ang="0">
                  <a:pos x="184" y="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endParaRPr lang="ru-RU"/>
            </a:p>
          </p:txBody>
        </p:sp>
        <p:sp>
          <p:nvSpPr>
            <p:cNvPr id="42022" name="Freeform 38"/>
            <p:cNvSpPr>
              <a:spLocks/>
            </p:cNvSpPr>
            <p:nvPr userDrawn="1"/>
          </p:nvSpPr>
          <p:spPr bwMode="ltGray">
            <a:xfrm rot="9832527" flipV="1">
              <a:off x="2158" y="102"/>
              <a:ext cx="681" cy="593"/>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ru-RU"/>
            </a:p>
          </p:txBody>
        </p:sp>
        <p:sp>
          <p:nvSpPr>
            <p:cNvPr id="42023" name="Freeform 39"/>
            <p:cNvSpPr>
              <a:spLocks/>
            </p:cNvSpPr>
            <p:nvPr userDrawn="1"/>
          </p:nvSpPr>
          <p:spPr bwMode="ltGray">
            <a:xfrm rot="9832527" flipV="1">
              <a:off x="1997" y="858"/>
              <a:ext cx="330" cy="278"/>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ru-RU"/>
            </a:p>
          </p:txBody>
        </p:sp>
        <p:sp>
          <p:nvSpPr>
            <p:cNvPr id="42024" name="Freeform 40"/>
            <p:cNvSpPr>
              <a:spLocks/>
            </p:cNvSpPr>
            <p:nvPr userDrawn="1"/>
          </p:nvSpPr>
          <p:spPr bwMode="ltGray">
            <a:xfrm rot="9832527" flipV="1">
              <a:off x="2224" y="808"/>
              <a:ext cx="123" cy="233"/>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ru-RU"/>
            </a:p>
          </p:txBody>
        </p:sp>
        <p:sp>
          <p:nvSpPr>
            <p:cNvPr id="42025" name="Freeform 41"/>
            <p:cNvSpPr>
              <a:spLocks/>
            </p:cNvSpPr>
            <p:nvPr userDrawn="1"/>
          </p:nvSpPr>
          <p:spPr bwMode="ltGray">
            <a:xfrm>
              <a:off x="1603" y="0"/>
              <a:ext cx="124" cy="121"/>
            </a:xfrm>
            <a:custGeom>
              <a:avLst/>
              <a:gdLst/>
              <a:ahLst/>
              <a:cxnLst>
                <a:cxn ang="0">
                  <a:pos x="124" y="0"/>
                </a:cxn>
                <a:cxn ang="0">
                  <a:pos x="113" y="9"/>
                </a:cxn>
                <a:cxn ang="0">
                  <a:pos x="99" y="25"/>
                </a:cxn>
                <a:cxn ang="0">
                  <a:pos x="81" y="41"/>
                </a:cxn>
                <a:cxn ang="0">
                  <a:pos x="63" y="54"/>
                </a:cxn>
                <a:cxn ang="0">
                  <a:pos x="41" y="66"/>
                </a:cxn>
                <a:cxn ang="0">
                  <a:pos x="22" y="74"/>
                </a:cxn>
                <a:cxn ang="0">
                  <a:pos x="0" y="75"/>
                </a:cxn>
                <a:cxn ang="0">
                  <a:pos x="10" y="96"/>
                </a:cxn>
                <a:cxn ang="0">
                  <a:pos x="23" y="113"/>
                </a:cxn>
                <a:cxn ang="0">
                  <a:pos x="41" y="121"/>
                </a:cxn>
                <a:cxn ang="0">
                  <a:pos x="60" y="121"/>
                </a:cxn>
                <a:cxn ang="0">
                  <a:pos x="83" y="111"/>
                </a:cxn>
                <a:cxn ang="0">
                  <a:pos x="101" y="88"/>
                </a:cxn>
                <a:cxn ang="0">
                  <a:pos x="116" y="53"/>
                </a:cxn>
                <a:cxn ang="0">
                  <a:pos x="124" y="0"/>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endParaRPr lang="ru-RU"/>
            </a:p>
          </p:txBody>
        </p:sp>
        <p:sp>
          <p:nvSpPr>
            <p:cNvPr id="42026" name="Freeform 42"/>
            <p:cNvSpPr>
              <a:spLocks/>
            </p:cNvSpPr>
            <p:nvPr userDrawn="1"/>
          </p:nvSpPr>
          <p:spPr bwMode="ltGray">
            <a:xfrm rot="9832527" flipV="1">
              <a:off x="2173" y="1238"/>
              <a:ext cx="393" cy="2300"/>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endParaRPr lang="ru-RU"/>
            </a:p>
          </p:txBody>
        </p:sp>
        <p:sp>
          <p:nvSpPr>
            <p:cNvPr id="42027" name="Freeform 43"/>
            <p:cNvSpPr>
              <a:spLocks/>
            </p:cNvSpPr>
            <p:nvPr userDrawn="1"/>
          </p:nvSpPr>
          <p:spPr bwMode="ltGray">
            <a:xfrm>
              <a:off x="0" y="1848"/>
              <a:ext cx="36" cy="132"/>
            </a:xfrm>
            <a:custGeom>
              <a:avLst/>
              <a:gdLst/>
              <a:ahLst/>
              <a:cxnLst>
                <a:cxn ang="0">
                  <a:pos x="0" y="0"/>
                </a:cxn>
                <a:cxn ang="0">
                  <a:pos x="36" y="12"/>
                </a:cxn>
                <a:cxn ang="0">
                  <a:pos x="0" y="132"/>
                </a:cxn>
                <a:cxn ang="0">
                  <a:pos x="0" y="0"/>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endParaRPr lang="ru-RU"/>
            </a:p>
          </p:txBody>
        </p:sp>
      </p:grpSp>
      <p:sp>
        <p:nvSpPr>
          <p:cNvPr id="42028" name="Rectangle 44"/>
          <p:cNvSpPr>
            <a:spLocks noGrp="1" noChangeArrowheads="1"/>
          </p:cNvSpPr>
          <p:nvPr>
            <p:ph type="dt" sz="half" idx="2"/>
          </p:nvPr>
        </p:nvSpPr>
        <p:spPr>
          <a:xfrm>
            <a:off x="457200" y="6248400"/>
            <a:ext cx="2133600" cy="457200"/>
          </a:xfrm>
        </p:spPr>
        <p:txBody>
          <a:bodyPr/>
          <a:lstStyle>
            <a:lvl1pPr>
              <a:defRPr/>
            </a:lvl1pPr>
          </a:lstStyle>
          <a:p>
            <a:fld id="{0D782E12-F6FE-4411-9B37-57ABAD40FE30}" type="datetime1">
              <a:rPr lang="ru-RU" smtClean="0"/>
              <a:pPr/>
              <a:t>05.12.2012</a:t>
            </a:fld>
            <a:endParaRPr lang="ru-RU"/>
          </a:p>
        </p:txBody>
      </p:sp>
      <p:sp>
        <p:nvSpPr>
          <p:cNvPr id="42029" name="Rectangle 45"/>
          <p:cNvSpPr>
            <a:spLocks noGrp="1" noChangeArrowheads="1"/>
          </p:cNvSpPr>
          <p:nvPr>
            <p:ph type="ftr" sz="quarter" idx="3"/>
          </p:nvPr>
        </p:nvSpPr>
        <p:spPr/>
        <p:txBody>
          <a:bodyPr/>
          <a:lstStyle>
            <a:lvl1pPr>
              <a:defRPr/>
            </a:lvl1pPr>
          </a:lstStyle>
          <a:p>
            <a:r>
              <a:rPr lang="ru-RU" smtClean="0"/>
              <a:t>Кривошеева Г.А.</a:t>
            </a:r>
            <a:endParaRPr lang="ru-RU"/>
          </a:p>
        </p:txBody>
      </p:sp>
      <p:sp>
        <p:nvSpPr>
          <p:cNvPr id="42030" name="Rectangle 46"/>
          <p:cNvSpPr>
            <a:spLocks noGrp="1" noChangeArrowheads="1"/>
          </p:cNvSpPr>
          <p:nvPr>
            <p:ph type="sldNum" sz="quarter" idx="4"/>
          </p:nvPr>
        </p:nvSpPr>
        <p:spPr/>
        <p:txBody>
          <a:bodyPr/>
          <a:lstStyle>
            <a:lvl1pPr>
              <a:defRPr/>
            </a:lvl1pPr>
          </a:lstStyle>
          <a:p>
            <a:fld id="{AA436784-3B85-4F13-9AFD-33A930A97A6A}" type="slidenum">
              <a:rPr lang="ru-RU"/>
              <a:pPr/>
              <a:t>‹#›</a:t>
            </a:fld>
            <a:endParaRPr lang="ru-RU"/>
          </a:p>
        </p:txBody>
      </p:sp>
      <p:sp>
        <p:nvSpPr>
          <p:cNvPr id="42031" name="Rectangle 47"/>
          <p:cNvSpPr>
            <a:spLocks noGrp="1" noChangeArrowheads="1"/>
          </p:cNvSpPr>
          <p:nvPr>
            <p:ph type="ctrTitle"/>
          </p:nvPr>
        </p:nvSpPr>
        <p:spPr>
          <a:xfrm>
            <a:off x="2455863" y="596900"/>
            <a:ext cx="6192837" cy="3581400"/>
          </a:xfrm>
        </p:spPr>
        <p:txBody>
          <a:bodyPr/>
          <a:lstStyle>
            <a:lvl1pPr>
              <a:defRPr sz="5200" b="1"/>
            </a:lvl1pPr>
          </a:lstStyle>
          <a:p>
            <a:r>
              <a:rPr lang="ru-RU" smtClean="0"/>
              <a:t>Образец заголовка</a:t>
            </a:r>
            <a:endParaRPr lang="ru-RU"/>
          </a:p>
        </p:txBody>
      </p:sp>
      <p:sp>
        <p:nvSpPr>
          <p:cNvPr id="42032"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000000"/>
                  </a:outerShdw>
                </a:effectLst>
              </a:defRPr>
            </a:lvl1pPr>
          </a:lstStyle>
          <a:p>
            <a:r>
              <a:rPr lang="ru-RU" smtClean="0"/>
              <a:t>Образец подзаголовка</a:t>
            </a:r>
            <a:endParaRPr lang="ru-RU"/>
          </a:p>
        </p:txBody>
      </p:sp>
    </p:spTree>
  </p:cSld>
  <p:clrMapOvr>
    <a:masterClrMapping/>
  </p:clrMapOvr>
  <p:transition spd="med" advClick="0" advTm="7000">
    <p:plus/>
    <p:sndAc>
      <p:stSnd>
        <p:snd r:embed="rId1"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2031"/>
                                        </p:tgtEl>
                                        <p:attrNameLst>
                                          <p:attrName>style.visibility</p:attrName>
                                        </p:attrNameLst>
                                      </p:cBhvr>
                                      <p:to>
                                        <p:strVal val="visible"/>
                                      </p:to>
                                    </p:set>
                                    <p:animEffect transition="in" filter="dissolve">
                                      <p:cBhvr>
                                        <p:cTn id="7" dur="500"/>
                                        <p:tgtEl>
                                          <p:spTgt spid="4203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2032">
                                            <p:txEl>
                                              <p:pRg st="0" end="0"/>
                                            </p:txEl>
                                          </p:spTgt>
                                        </p:tgtEl>
                                        <p:attrNameLst>
                                          <p:attrName>style.visibility</p:attrName>
                                        </p:attrNameLst>
                                      </p:cBhvr>
                                      <p:to>
                                        <p:strVal val="visible"/>
                                      </p:to>
                                    </p:set>
                                    <p:animEffect transition="in" filter="dissolve">
                                      <p:cBhvr>
                                        <p:cTn id="12" dur="500"/>
                                        <p:tgtEl>
                                          <p:spTgt spid="420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31" grpId="0" autoUpdateAnimBg="0"/>
      <p:bldP spid="42032" grpId="0" build="p" autoUpdateAnimBg="0" advAuto="0">
        <p:tmplLst>
          <p:tmpl lvl="1">
            <p:tnLst>
              <p:par>
                <p:cTn presetID="9" presetClass="entr" presetSubtype="0" fill="hold" nodeType="clickEffect">
                  <p:stCondLst>
                    <p:cond delay="0"/>
                  </p:stCondLst>
                  <p:childTnLst>
                    <p:set>
                      <p:cBhvr>
                        <p:cTn dur="1" fill="hold">
                          <p:stCondLst>
                            <p:cond delay="0"/>
                          </p:stCondLst>
                        </p:cTn>
                        <p:tgtEl>
                          <p:spTgt spid="42032"/>
                        </p:tgtEl>
                        <p:attrNameLst>
                          <p:attrName>style.visibility</p:attrName>
                        </p:attrNameLst>
                      </p:cBhvr>
                      <p:to>
                        <p:strVal val="visible"/>
                      </p:to>
                    </p:set>
                    <p:animEffect transition="in" filter="dissolve">
                      <p:cBhvr>
                        <p:cTn dur="500"/>
                        <p:tgtEl>
                          <p:spTgt spid="42032"/>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FB907734-F62D-4F8E-BA89-D7204AB33CB0}" type="datetime1">
              <a:rPr lang="ru-RU" smtClean="0"/>
              <a:pPr/>
              <a:t>05.12.2012</a:t>
            </a:fld>
            <a:endParaRPr lang="ru-RU"/>
          </a:p>
        </p:txBody>
      </p:sp>
      <p:sp>
        <p:nvSpPr>
          <p:cNvPr id="5" name="Нижний колонтитул 4"/>
          <p:cNvSpPr>
            <a:spLocks noGrp="1"/>
          </p:cNvSpPr>
          <p:nvPr>
            <p:ph type="ftr" sz="quarter" idx="11"/>
          </p:nvPr>
        </p:nvSpPr>
        <p:spPr/>
        <p:txBody>
          <a:bodyPr/>
          <a:lstStyle>
            <a:lvl1pPr>
              <a:defRPr/>
            </a:lvl1pPr>
          </a:lstStyle>
          <a:p>
            <a:r>
              <a:rPr lang="ru-RU" smtClean="0"/>
              <a:t>Кривошеева Г.А.</a:t>
            </a:r>
            <a:endParaRPr lang="ru-RU"/>
          </a:p>
        </p:txBody>
      </p:sp>
      <p:sp>
        <p:nvSpPr>
          <p:cNvPr id="6" name="Номер слайда 5"/>
          <p:cNvSpPr>
            <a:spLocks noGrp="1"/>
          </p:cNvSpPr>
          <p:nvPr>
            <p:ph type="sldNum" sz="quarter" idx="12"/>
          </p:nvPr>
        </p:nvSpPr>
        <p:spPr/>
        <p:txBody>
          <a:bodyPr/>
          <a:lstStyle>
            <a:lvl1pPr>
              <a:defRPr/>
            </a:lvl1pPr>
          </a:lstStyle>
          <a:p>
            <a:fld id="{03F2B085-EA93-4102-A958-71168F4929D1}" type="slidenum">
              <a:rPr lang="ru-RU"/>
              <a:pPr/>
              <a:t>‹#›</a:t>
            </a:fld>
            <a:endParaRPr lang="ru-RU"/>
          </a:p>
        </p:txBody>
      </p:sp>
    </p:spTree>
  </p:cSld>
  <p:clrMapOvr>
    <a:masterClrMapping/>
  </p:clrMapOvr>
  <p:transition spd="med" advClick="0" advTm="7000">
    <p:plus/>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6225" y="103188"/>
            <a:ext cx="2060575" cy="59531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42913" y="103188"/>
            <a:ext cx="6030912" cy="59531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BC6B62DE-CA74-4383-90A3-20251B87A65A}" type="datetime1">
              <a:rPr lang="ru-RU" smtClean="0"/>
              <a:pPr/>
              <a:t>05.12.2012</a:t>
            </a:fld>
            <a:endParaRPr lang="ru-RU"/>
          </a:p>
        </p:txBody>
      </p:sp>
      <p:sp>
        <p:nvSpPr>
          <p:cNvPr id="5" name="Нижний колонтитул 4"/>
          <p:cNvSpPr>
            <a:spLocks noGrp="1"/>
          </p:cNvSpPr>
          <p:nvPr>
            <p:ph type="ftr" sz="quarter" idx="11"/>
          </p:nvPr>
        </p:nvSpPr>
        <p:spPr/>
        <p:txBody>
          <a:bodyPr/>
          <a:lstStyle>
            <a:lvl1pPr>
              <a:defRPr/>
            </a:lvl1pPr>
          </a:lstStyle>
          <a:p>
            <a:r>
              <a:rPr lang="ru-RU" smtClean="0"/>
              <a:t>Кривошеева Г.А.</a:t>
            </a:r>
            <a:endParaRPr lang="ru-RU"/>
          </a:p>
        </p:txBody>
      </p:sp>
      <p:sp>
        <p:nvSpPr>
          <p:cNvPr id="6" name="Номер слайда 5"/>
          <p:cNvSpPr>
            <a:spLocks noGrp="1"/>
          </p:cNvSpPr>
          <p:nvPr>
            <p:ph type="sldNum" sz="quarter" idx="12"/>
          </p:nvPr>
        </p:nvSpPr>
        <p:spPr/>
        <p:txBody>
          <a:bodyPr/>
          <a:lstStyle>
            <a:lvl1pPr>
              <a:defRPr/>
            </a:lvl1pPr>
          </a:lstStyle>
          <a:p>
            <a:fld id="{A27BDCDF-D861-47E6-ABE7-5013F13B61AC}" type="slidenum">
              <a:rPr lang="ru-RU"/>
              <a:pPr/>
              <a:t>‹#›</a:t>
            </a:fld>
            <a:endParaRPr lang="ru-RU"/>
          </a:p>
        </p:txBody>
      </p:sp>
    </p:spTree>
  </p:cSld>
  <p:clrMapOvr>
    <a:masterClrMapping/>
  </p:clrMapOvr>
  <p:transition spd="med" advClick="0" advTm="7000">
    <p:plus/>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03188"/>
            <a:ext cx="8243887" cy="131445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600200"/>
            <a:ext cx="8229600" cy="4456113"/>
          </a:xfrm>
        </p:spPr>
        <p:txBody>
          <a:bodyPr/>
          <a:lstStyle/>
          <a:p>
            <a:r>
              <a:rPr lang="ru-RU" smtClean="0"/>
              <a:t>Вставка рисунка SmartArt</a:t>
            </a:r>
            <a:endParaRPr lang="ru-RU"/>
          </a:p>
        </p:txBody>
      </p:sp>
      <p:sp>
        <p:nvSpPr>
          <p:cNvPr id="4" name="Дата 3"/>
          <p:cNvSpPr>
            <a:spLocks noGrp="1"/>
          </p:cNvSpPr>
          <p:nvPr>
            <p:ph type="dt" sz="half" idx="10"/>
          </p:nvPr>
        </p:nvSpPr>
        <p:spPr>
          <a:xfrm>
            <a:off x="457200" y="6243638"/>
            <a:ext cx="2133600" cy="457200"/>
          </a:xfrm>
        </p:spPr>
        <p:txBody>
          <a:bodyPr/>
          <a:lstStyle>
            <a:lvl1pPr>
              <a:defRPr/>
            </a:lvl1pPr>
          </a:lstStyle>
          <a:p>
            <a:fld id="{14841F3A-787A-4AED-810F-7A3BFA7025A2}" type="datetime1">
              <a:rPr lang="ru-RU" smtClean="0"/>
              <a:pPr/>
              <a:t>05.12.2012</a:t>
            </a:fld>
            <a:endParaRPr lang="ru-RU"/>
          </a:p>
        </p:txBody>
      </p:sp>
      <p:sp>
        <p:nvSpPr>
          <p:cNvPr id="5" name="Нижний колонтитул 4"/>
          <p:cNvSpPr>
            <a:spLocks noGrp="1"/>
          </p:cNvSpPr>
          <p:nvPr>
            <p:ph type="ftr" sz="quarter" idx="11"/>
          </p:nvPr>
        </p:nvSpPr>
        <p:spPr>
          <a:xfrm>
            <a:off x="3124200" y="6248400"/>
            <a:ext cx="2895600" cy="457200"/>
          </a:xfrm>
        </p:spPr>
        <p:txBody>
          <a:bodyPr/>
          <a:lstStyle>
            <a:lvl1pPr>
              <a:defRPr/>
            </a:lvl1pPr>
          </a:lstStyle>
          <a:p>
            <a:r>
              <a:rPr lang="ru-RU" smtClean="0"/>
              <a:t>Кривошеева Г.А.</a:t>
            </a:r>
            <a:endParaRPr lang="ru-RU"/>
          </a:p>
        </p:txBody>
      </p:sp>
      <p:sp>
        <p:nvSpPr>
          <p:cNvPr id="6" name="Номер слайда 5"/>
          <p:cNvSpPr>
            <a:spLocks noGrp="1"/>
          </p:cNvSpPr>
          <p:nvPr>
            <p:ph type="sldNum" sz="quarter" idx="12"/>
          </p:nvPr>
        </p:nvSpPr>
        <p:spPr>
          <a:xfrm>
            <a:off x="6553200" y="6243638"/>
            <a:ext cx="2133600" cy="457200"/>
          </a:xfrm>
        </p:spPr>
        <p:txBody>
          <a:bodyPr/>
          <a:lstStyle>
            <a:lvl1pPr>
              <a:defRPr/>
            </a:lvl1pPr>
          </a:lstStyle>
          <a:p>
            <a:fld id="{ECA44A38-6AFD-4B2F-91B5-AABE102E522C}" type="slidenum">
              <a:rPr lang="ru-RU"/>
              <a:pPr/>
              <a:t>‹#›</a:t>
            </a:fld>
            <a:endParaRPr lang="ru-RU"/>
          </a:p>
        </p:txBody>
      </p:sp>
    </p:spTree>
  </p:cSld>
  <p:clrMapOvr>
    <a:masterClrMapping/>
  </p:clrMapOvr>
  <p:transition spd="med" advClick="0" advTm="7000">
    <p:plus/>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03188"/>
            <a:ext cx="8243887" cy="131445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4561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4561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3638"/>
            <a:ext cx="2133600" cy="457200"/>
          </a:xfrm>
        </p:spPr>
        <p:txBody>
          <a:bodyPr/>
          <a:lstStyle>
            <a:lvl1pPr>
              <a:defRPr/>
            </a:lvl1pPr>
          </a:lstStyle>
          <a:p>
            <a:fld id="{75219CA0-5271-4421-BBEB-226EFD3CA1AC}" type="datetime1">
              <a:rPr lang="ru-RU" smtClean="0"/>
              <a:pPr/>
              <a:t>05.12.2012</a:t>
            </a:fld>
            <a:endParaRPr lang="ru-RU"/>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r>
              <a:rPr lang="ru-RU" smtClean="0"/>
              <a:t>Кривошеева Г.А.</a:t>
            </a:r>
            <a:endParaRPr lang="ru-RU"/>
          </a:p>
        </p:txBody>
      </p:sp>
      <p:sp>
        <p:nvSpPr>
          <p:cNvPr id="7" name="Номер слайда 6"/>
          <p:cNvSpPr>
            <a:spLocks noGrp="1"/>
          </p:cNvSpPr>
          <p:nvPr>
            <p:ph type="sldNum" sz="quarter" idx="12"/>
          </p:nvPr>
        </p:nvSpPr>
        <p:spPr>
          <a:xfrm>
            <a:off x="6553200" y="6243638"/>
            <a:ext cx="2133600" cy="457200"/>
          </a:xfrm>
        </p:spPr>
        <p:txBody>
          <a:bodyPr/>
          <a:lstStyle>
            <a:lvl1pPr>
              <a:defRPr/>
            </a:lvl1pPr>
          </a:lstStyle>
          <a:p>
            <a:fld id="{752F976E-FE3F-4FAC-9056-29DF966C5DF7}" type="slidenum">
              <a:rPr lang="ru-RU"/>
              <a:pPr/>
              <a:t>‹#›</a:t>
            </a:fld>
            <a:endParaRPr lang="ru-RU"/>
          </a:p>
        </p:txBody>
      </p:sp>
    </p:spTree>
  </p:cSld>
  <p:clrMapOvr>
    <a:masterClrMapping/>
  </p:clrMapOvr>
  <p:transition spd="med" advClick="0" advTm="7000">
    <p:plus/>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FAF80E96-1F6C-4A98-8724-8D00C8FF9778}" type="datetime1">
              <a:rPr lang="ru-RU" smtClean="0"/>
              <a:pPr/>
              <a:t>05.12.2012</a:t>
            </a:fld>
            <a:endParaRPr lang="ru-RU"/>
          </a:p>
        </p:txBody>
      </p:sp>
      <p:sp>
        <p:nvSpPr>
          <p:cNvPr id="5" name="Нижний колонтитул 4"/>
          <p:cNvSpPr>
            <a:spLocks noGrp="1"/>
          </p:cNvSpPr>
          <p:nvPr>
            <p:ph type="ftr" sz="quarter" idx="11"/>
          </p:nvPr>
        </p:nvSpPr>
        <p:spPr/>
        <p:txBody>
          <a:bodyPr/>
          <a:lstStyle>
            <a:lvl1pPr>
              <a:defRPr/>
            </a:lvl1pPr>
          </a:lstStyle>
          <a:p>
            <a:r>
              <a:rPr lang="ru-RU" smtClean="0"/>
              <a:t>Кривошеева Г.А.</a:t>
            </a:r>
            <a:endParaRPr lang="ru-RU"/>
          </a:p>
        </p:txBody>
      </p:sp>
      <p:sp>
        <p:nvSpPr>
          <p:cNvPr id="6" name="Номер слайда 5"/>
          <p:cNvSpPr>
            <a:spLocks noGrp="1"/>
          </p:cNvSpPr>
          <p:nvPr>
            <p:ph type="sldNum" sz="quarter" idx="12"/>
          </p:nvPr>
        </p:nvSpPr>
        <p:spPr/>
        <p:txBody>
          <a:bodyPr/>
          <a:lstStyle>
            <a:lvl1pPr>
              <a:defRPr/>
            </a:lvl1pPr>
          </a:lstStyle>
          <a:p>
            <a:fld id="{10B62F03-3EF0-4A06-8B7D-8335890C4F1C}" type="slidenum">
              <a:rPr lang="ru-RU"/>
              <a:pPr/>
              <a:t>‹#›</a:t>
            </a:fld>
            <a:endParaRPr lang="ru-RU"/>
          </a:p>
        </p:txBody>
      </p:sp>
    </p:spTree>
  </p:cSld>
  <p:clrMapOvr>
    <a:masterClrMapping/>
  </p:clrMapOvr>
  <p:transition spd="med" advClick="0" advTm="7000">
    <p:plus/>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1519E96A-E71B-48E0-871D-D65D9E713077}" type="datetime1">
              <a:rPr lang="ru-RU" smtClean="0"/>
              <a:pPr/>
              <a:t>05.12.2012</a:t>
            </a:fld>
            <a:endParaRPr lang="ru-RU"/>
          </a:p>
        </p:txBody>
      </p:sp>
      <p:sp>
        <p:nvSpPr>
          <p:cNvPr id="5" name="Нижний колонтитул 4"/>
          <p:cNvSpPr>
            <a:spLocks noGrp="1"/>
          </p:cNvSpPr>
          <p:nvPr>
            <p:ph type="ftr" sz="quarter" idx="11"/>
          </p:nvPr>
        </p:nvSpPr>
        <p:spPr/>
        <p:txBody>
          <a:bodyPr/>
          <a:lstStyle>
            <a:lvl1pPr>
              <a:defRPr/>
            </a:lvl1pPr>
          </a:lstStyle>
          <a:p>
            <a:r>
              <a:rPr lang="ru-RU" smtClean="0"/>
              <a:t>Кривошеева Г.А.</a:t>
            </a:r>
            <a:endParaRPr lang="ru-RU"/>
          </a:p>
        </p:txBody>
      </p:sp>
      <p:sp>
        <p:nvSpPr>
          <p:cNvPr id="6" name="Номер слайда 5"/>
          <p:cNvSpPr>
            <a:spLocks noGrp="1"/>
          </p:cNvSpPr>
          <p:nvPr>
            <p:ph type="sldNum" sz="quarter" idx="12"/>
          </p:nvPr>
        </p:nvSpPr>
        <p:spPr/>
        <p:txBody>
          <a:bodyPr/>
          <a:lstStyle>
            <a:lvl1pPr>
              <a:defRPr/>
            </a:lvl1pPr>
          </a:lstStyle>
          <a:p>
            <a:fld id="{BD44C2CE-86D2-4AAE-8943-D8DADDAFBF8B}" type="slidenum">
              <a:rPr lang="ru-RU"/>
              <a:pPr/>
              <a:t>‹#›</a:t>
            </a:fld>
            <a:endParaRPr lang="ru-RU"/>
          </a:p>
        </p:txBody>
      </p:sp>
    </p:spTree>
  </p:cSld>
  <p:clrMapOvr>
    <a:masterClrMapping/>
  </p:clrMapOvr>
  <p:transition spd="med" advClick="0" advTm="7000">
    <p:plus/>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7077DC05-A080-40FF-AF17-E30BD64A7D6E}" type="datetime1">
              <a:rPr lang="ru-RU" smtClean="0"/>
              <a:pPr/>
              <a:t>05.12.2012</a:t>
            </a:fld>
            <a:endParaRPr lang="ru-RU"/>
          </a:p>
        </p:txBody>
      </p:sp>
      <p:sp>
        <p:nvSpPr>
          <p:cNvPr id="6" name="Нижний колонтитул 5"/>
          <p:cNvSpPr>
            <a:spLocks noGrp="1"/>
          </p:cNvSpPr>
          <p:nvPr>
            <p:ph type="ftr" sz="quarter" idx="11"/>
          </p:nvPr>
        </p:nvSpPr>
        <p:spPr/>
        <p:txBody>
          <a:bodyPr/>
          <a:lstStyle>
            <a:lvl1pPr>
              <a:defRPr/>
            </a:lvl1pPr>
          </a:lstStyle>
          <a:p>
            <a:r>
              <a:rPr lang="ru-RU" smtClean="0"/>
              <a:t>Кривошеева Г.А.</a:t>
            </a:r>
            <a:endParaRPr lang="ru-RU"/>
          </a:p>
        </p:txBody>
      </p:sp>
      <p:sp>
        <p:nvSpPr>
          <p:cNvPr id="7" name="Номер слайда 6"/>
          <p:cNvSpPr>
            <a:spLocks noGrp="1"/>
          </p:cNvSpPr>
          <p:nvPr>
            <p:ph type="sldNum" sz="quarter" idx="12"/>
          </p:nvPr>
        </p:nvSpPr>
        <p:spPr/>
        <p:txBody>
          <a:bodyPr/>
          <a:lstStyle>
            <a:lvl1pPr>
              <a:defRPr/>
            </a:lvl1pPr>
          </a:lstStyle>
          <a:p>
            <a:fld id="{8A1508B6-BE44-4F6E-A285-54CAC86C1561}" type="slidenum">
              <a:rPr lang="ru-RU"/>
              <a:pPr/>
              <a:t>‹#›</a:t>
            </a:fld>
            <a:endParaRPr lang="ru-RU"/>
          </a:p>
        </p:txBody>
      </p:sp>
    </p:spTree>
  </p:cSld>
  <p:clrMapOvr>
    <a:masterClrMapping/>
  </p:clrMapOvr>
  <p:transition spd="med" advClick="0" advTm="7000">
    <p:plus/>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B2CA861A-6F3F-4F45-A52D-49329269FCD2}" type="datetime1">
              <a:rPr lang="ru-RU" smtClean="0"/>
              <a:pPr/>
              <a:t>05.12.2012</a:t>
            </a:fld>
            <a:endParaRPr lang="ru-RU"/>
          </a:p>
        </p:txBody>
      </p:sp>
      <p:sp>
        <p:nvSpPr>
          <p:cNvPr id="8" name="Нижний колонтитул 7"/>
          <p:cNvSpPr>
            <a:spLocks noGrp="1"/>
          </p:cNvSpPr>
          <p:nvPr>
            <p:ph type="ftr" sz="quarter" idx="11"/>
          </p:nvPr>
        </p:nvSpPr>
        <p:spPr/>
        <p:txBody>
          <a:bodyPr/>
          <a:lstStyle>
            <a:lvl1pPr>
              <a:defRPr/>
            </a:lvl1pPr>
          </a:lstStyle>
          <a:p>
            <a:r>
              <a:rPr lang="ru-RU" smtClean="0"/>
              <a:t>Кривошеева Г.А.</a:t>
            </a:r>
            <a:endParaRPr lang="ru-RU"/>
          </a:p>
        </p:txBody>
      </p:sp>
      <p:sp>
        <p:nvSpPr>
          <p:cNvPr id="9" name="Номер слайда 8"/>
          <p:cNvSpPr>
            <a:spLocks noGrp="1"/>
          </p:cNvSpPr>
          <p:nvPr>
            <p:ph type="sldNum" sz="quarter" idx="12"/>
          </p:nvPr>
        </p:nvSpPr>
        <p:spPr/>
        <p:txBody>
          <a:bodyPr/>
          <a:lstStyle>
            <a:lvl1pPr>
              <a:defRPr/>
            </a:lvl1pPr>
          </a:lstStyle>
          <a:p>
            <a:fld id="{C430BFCC-D6BF-4E09-AC62-8082D2087666}" type="slidenum">
              <a:rPr lang="ru-RU"/>
              <a:pPr/>
              <a:t>‹#›</a:t>
            </a:fld>
            <a:endParaRPr lang="ru-RU"/>
          </a:p>
        </p:txBody>
      </p:sp>
    </p:spTree>
  </p:cSld>
  <p:clrMapOvr>
    <a:masterClrMapping/>
  </p:clrMapOvr>
  <p:transition spd="med" advClick="0" advTm="7000">
    <p:plus/>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62E818D6-15FA-4588-B46E-D86845C92458}" type="datetime1">
              <a:rPr lang="ru-RU" smtClean="0"/>
              <a:pPr/>
              <a:t>05.12.2012</a:t>
            </a:fld>
            <a:endParaRPr lang="ru-RU"/>
          </a:p>
        </p:txBody>
      </p:sp>
      <p:sp>
        <p:nvSpPr>
          <p:cNvPr id="4" name="Нижний колонтитул 3"/>
          <p:cNvSpPr>
            <a:spLocks noGrp="1"/>
          </p:cNvSpPr>
          <p:nvPr>
            <p:ph type="ftr" sz="quarter" idx="11"/>
          </p:nvPr>
        </p:nvSpPr>
        <p:spPr/>
        <p:txBody>
          <a:bodyPr/>
          <a:lstStyle>
            <a:lvl1pPr>
              <a:defRPr/>
            </a:lvl1pPr>
          </a:lstStyle>
          <a:p>
            <a:r>
              <a:rPr lang="ru-RU" smtClean="0"/>
              <a:t>Кривошеева Г.А.</a:t>
            </a:r>
            <a:endParaRPr lang="ru-RU"/>
          </a:p>
        </p:txBody>
      </p:sp>
      <p:sp>
        <p:nvSpPr>
          <p:cNvPr id="5" name="Номер слайда 4"/>
          <p:cNvSpPr>
            <a:spLocks noGrp="1"/>
          </p:cNvSpPr>
          <p:nvPr>
            <p:ph type="sldNum" sz="quarter" idx="12"/>
          </p:nvPr>
        </p:nvSpPr>
        <p:spPr/>
        <p:txBody>
          <a:bodyPr/>
          <a:lstStyle>
            <a:lvl1pPr>
              <a:defRPr/>
            </a:lvl1pPr>
          </a:lstStyle>
          <a:p>
            <a:fld id="{78688254-A359-46F9-88E5-3F36813B53E9}" type="slidenum">
              <a:rPr lang="ru-RU"/>
              <a:pPr/>
              <a:t>‹#›</a:t>
            </a:fld>
            <a:endParaRPr lang="ru-RU"/>
          </a:p>
        </p:txBody>
      </p:sp>
    </p:spTree>
  </p:cSld>
  <p:clrMapOvr>
    <a:masterClrMapping/>
  </p:clrMapOvr>
  <p:transition spd="med" advClick="0" advTm="7000">
    <p:plus/>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BE974CFD-6B09-4F5E-A7FF-776D9A9D2432}" type="datetime1">
              <a:rPr lang="ru-RU" smtClean="0"/>
              <a:pPr/>
              <a:t>05.12.2012</a:t>
            </a:fld>
            <a:endParaRPr lang="ru-RU"/>
          </a:p>
        </p:txBody>
      </p:sp>
      <p:sp>
        <p:nvSpPr>
          <p:cNvPr id="3" name="Нижний колонтитул 2"/>
          <p:cNvSpPr>
            <a:spLocks noGrp="1"/>
          </p:cNvSpPr>
          <p:nvPr>
            <p:ph type="ftr" sz="quarter" idx="11"/>
          </p:nvPr>
        </p:nvSpPr>
        <p:spPr/>
        <p:txBody>
          <a:bodyPr/>
          <a:lstStyle>
            <a:lvl1pPr>
              <a:defRPr/>
            </a:lvl1pPr>
          </a:lstStyle>
          <a:p>
            <a:r>
              <a:rPr lang="ru-RU" smtClean="0"/>
              <a:t>Кривошеева Г.А.</a:t>
            </a:r>
            <a:endParaRPr lang="ru-RU"/>
          </a:p>
        </p:txBody>
      </p:sp>
      <p:sp>
        <p:nvSpPr>
          <p:cNvPr id="4" name="Номер слайда 3"/>
          <p:cNvSpPr>
            <a:spLocks noGrp="1"/>
          </p:cNvSpPr>
          <p:nvPr>
            <p:ph type="sldNum" sz="quarter" idx="12"/>
          </p:nvPr>
        </p:nvSpPr>
        <p:spPr/>
        <p:txBody>
          <a:bodyPr/>
          <a:lstStyle>
            <a:lvl1pPr>
              <a:defRPr/>
            </a:lvl1pPr>
          </a:lstStyle>
          <a:p>
            <a:fld id="{95DB81F0-E44B-4D2C-89B5-494C6982F2B2}" type="slidenum">
              <a:rPr lang="ru-RU"/>
              <a:pPr/>
              <a:t>‹#›</a:t>
            </a:fld>
            <a:endParaRPr lang="ru-RU"/>
          </a:p>
        </p:txBody>
      </p:sp>
    </p:spTree>
  </p:cSld>
  <p:clrMapOvr>
    <a:masterClrMapping/>
  </p:clrMapOvr>
  <p:transition spd="med" advClick="0" advTm="7000">
    <p:plus/>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1FB05AFD-39A0-4CC7-BFC1-E19EECBBCDE8}" type="datetime1">
              <a:rPr lang="ru-RU" smtClean="0"/>
              <a:pPr/>
              <a:t>05.12.2012</a:t>
            </a:fld>
            <a:endParaRPr lang="ru-RU"/>
          </a:p>
        </p:txBody>
      </p:sp>
      <p:sp>
        <p:nvSpPr>
          <p:cNvPr id="6" name="Нижний колонтитул 5"/>
          <p:cNvSpPr>
            <a:spLocks noGrp="1"/>
          </p:cNvSpPr>
          <p:nvPr>
            <p:ph type="ftr" sz="quarter" idx="11"/>
          </p:nvPr>
        </p:nvSpPr>
        <p:spPr/>
        <p:txBody>
          <a:bodyPr/>
          <a:lstStyle>
            <a:lvl1pPr>
              <a:defRPr/>
            </a:lvl1pPr>
          </a:lstStyle>
          <a:p>
            <a:r>
              <a:rPr lang="ru-RU" smtClean="0"/>
              <a:t>Кривошеева Г.А.</a:t>
            </a:r>
            <a:endParaRPr lang="ru-RU"/>
          </a:p>
        </p:txBody>
      </p:sp>
      <p:sp>
        <p:nvSpPr>
          <p:cNvPr id="7" name="Номер слайда 6"/>
          <p:cNvSpPr>
            <a:spLocks noGrp="1"/>
          </p:cNvSpPr>
          <p:nvPr>
            <p:ph type="sldNum" sz="quarter" idx="12"/>
          </p:nvPr>
        </p:nvSpPr>
        <p:spPr/>
        <p:txBody>
          <a:bodyPr/>
          <a:lstStyle>
            <a:lvl1pPr>
              <a:defRPr/>
            </a:lvl1pPr>
          </a:lstStyle>
          <a:p>
            <a:fld id="{8B54B7CF-C30C-4880-8729-F9AB20DE7C30}" type="slidenum">
              <a:rPr lang="ru-RU"/>
              <a:pPr/>
              <a:t>‹#›</a:t>
            </a:fld>
            <a:endParaRPr lang="ru-RU"/>
          </a:p>
        </p:txBody>
      </p:sp>
    </p:spTree>
  </p:cSld>
  <p:clrMapOvr>
    <a:masterClrMapping/>
  </p:clrMapOvr>
  <p:transition spd="med" advClick="0" advTm="7000">
    <p:plus/>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67C5EFA1-8657-417C-A19B-176F6C928D18}" type="datetime1">
              <a:rPr lang="ru-RU" smtClean="0"/>
              <a:pPr/>
              <a:t>05.12.2012</a:t>
            </a:fld>
            <a:endParaRPr lang="ru-RU"/>
          </a:p>
        </p:txBody>
      </p:sp>
      <p:sp>
        <p:nvSpPr>
          <p:cNvPr id="6" name="Нижний колонтитул 5"/>
          <p:cNvSpPr>
            <a:spLocks noGrp="1"/>
          </p:cNvSpPr>
          <p:nvPr>
            <p:ph type="ftr" sz="quarter" idx="11"/>
          </p:nvPr>
        </p:nvSpPr>
        <p:spPr/>
        <p:txBody>
          <a:bodyPr/>
          <a:lstStyle>
            <a:lvl1pPr>
              <a:defRPr/>
            </a:lvl1pPr>
          </a:lstStyle>
          <a:p>
            <a:r>
              <a:rPr lang="ru-RU" smtClean="0"/>
              <a:t>Кривошеева Г.А.</a:t>
            </a:r>
            <a:endParaRPr lang="ru-RU"/>
          </a:p>
        </p:txBody>
      </p:sp>
      <p:sp>
        <p:nvSpPr>
          <p:cNvPr id="7" name="Номер слайда 6"/>
          <p:cNvSpPr>
            <a:spLocks noGrp="1"/>
          </p:cNvSpPr>
          <p:nvPr>
            <p:ph type="sldNum" sz="quarter" idx="12"/>
          </p:nvPr>
        </p:nvSpPr>
        <p:spPr/>
        <p:txBody>
          <a:bodyPr/>
          <a:lstStyle>
            <a:lvl1pPr>
              <a:defRPr/>
            </a:lvl1pPr>
          </a:lstStyle>
          <a:p>
            <a:fld id="{69FC933F-5E66-4AEB-A9ED-D09904E5DE9C}" type="slidenum">
              <a:rPr lang="ru-RU"/>
              <a:pPr/>
              <a:t>‹#›</a:t>
            </a:fld>
            <a:endParaRPr lang="ru-RU"/>
          </a:p>
        </p:txBody>
      </p:sp>
    </p:spTree>
  </p:cSld>
  <p:clrMapOvr>
    <a:masterClrMapping/>
  </p:clrMapOvr>
  <p:transition spd="med" advClick="0" advTm="7000">
    <p:plus/>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hlink"/>
            </a:gs>
            <a:gs pos="100000">
              <a:srgbClr val="99CCFF"/>
            </a:gs>
          </a:gsLst>
          <a:path path="rect">
            <a:fillToRect r="100000" b="100000"/>
          </a:path>
        </a:gradFill>
        <a:effectLst/>
      </p:bgPr>
    </p:bg>
    <p:spTree>
      <p:nvGrpSpPr>
        <p:cNvPr id="1" name=""/>
        <p:cNvGrpSpPr/>
        <p:nvPr/>
      </p:nvGrpSpPr>
      <p:grpSpPr>
        <a:xfrm>
          <a:off x="0" y="0"/>
          <a:ext cx="0" cy="0"/>
          <a:chOff x="0" y="0"/>
          <a:chExt cx="0" cy="0"/>
        </a:xfrm>
      </p:grpSpPr>
      <p:grpSp>
        <p:nvGrpSpPr>
          <p:cNvPr id="40962" name="Group 2"/>
          <p:cNvGrpSpPr>
            <a:grpSpLocks/>
          </p:cNvGrpSpPr>
          <p:nvPr/>
        </p:nvGrpSpPr>
        <p:grpSpPr bwMode="auto">
          <a:xfrm>
            <a:off x="-7938" y="0"/>
            <a:ext cx="2833688" cy="6856413"/>
            <a:chOff x="-5" y="0"/>
            <a:chExt cx="1785" cy="4319"/>
          </a:xfrm>
        </p:grpSpPr>
        <p:sp>
          <p:nvSpPr>
            <p:cNvPr id="40963" name="Freeform 3"/>
            <p:cNvSpPr>
              <a:spLocks/>
            </p:cNvSpPr>
            <p:nvPr/>
          </p:nvSpPr>
          <p:spPr bwMode="ltGray">
            <a:xfrm>
              <a:off x="-5" y="3262"/>
              <a:ext cx="472" cy="802"/>
            </a:xfrm>
            <a:custGeom>
              <a:avLst/>
              <a:gdLst/>
              <a:ahLst/>
              <a:cxnLst>
                <a:cxn ang="0">
                  <a:pos x="5" y="32"/>
                </a:cxn>
                <a:cxn ang="0">
                  <a:pos x="189" y="26"/>
                </a:cxn>
                <a:cxn ang="0">
                  <a:pos x="309" y="66"/>
                </a:cxn>
                <a:cxn ang="0">
                  <a:pos x="357" y="98"/>
                </a:cxn>
                <a:cxn ang="0">
                  <a:pos x="413" y="162"/>
                </a:cxn>
                <a:cxn ang="0">
                  <a:pos x="437" y="250"/>
                </a:cxn>
                <a:cxn ang="0">
                  <a:pos x="397" y="530"/>
                </a:cxn>
                <a:cxn ang="0">
                  <a:pos x="341" y="634"/>
                </a:cxn>
                <a:cxn ang="0">
                  <a:pos x="173" y="714"/>
                </a:cxn>
                <a:cxn ang="0">
                  <a:pos x="77" y="730"/>
                </a:cxn>
                <a:cxn ang="0">
                  <a:pos x="69" y="802"/>
                </a:cxn>
                <a:cxn ang="0">
                  <a:pos x="7" y="788"/>
                </a:cxn>
                <a:cxn ang="0">
                  <a:pos x="5" y="751"/>
                </a:cxn>
                <a:cxn ang="0">
                  <a:pos x="37" y="722"/>
                </a:cxn>
                <a:cxn ang="0">
                  <a:pos x="5" y="670"/>
                </a:cxn>
                <a:cxn ang="0">
                  <a:pos x="5" y="32"/>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round/>
              <a:headEnd/>
              <a:tailEnd/>
            </a:ln>
            <a:effectLst/>
          </p:spPr>
          <p:txBody>
            <a:bodyPr/>
            <a:lstStyle/>
            <a:p>
              <a:endParaRPr lang="ru-RU"/>
            </a:p>
          </p:txBody>
        </p:sp>
        <p:grpSp>
          <p:nvGrpSpPr>
            <p:cNvPr id="40964" name="Group 4"/>
            <p:cNvGrpSpPr>
              <a:grpSpLocks/>
            </p:cNvGrpSpPr>
            <p:nvPr/>
          </p:nvGrpSpPr>
          <p:grpSpPr bwMode="auto">
            <a:xfrm rot="14964908" flipH="1">
              <a:off x="104" y="2441"/>
              <a:ext cx="452" cy="444"/>
              <a:chOff x="1727" y="866"/>
              <a:chExt cx="129" cy="157"/>
            </a:xfrm>
          </p:grpSpPr>
          <p:sp>
            <p:nvSpPr>
              <p:cNvPr id="40965" name="Freeform 5"/>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40966" name="Freeform 6"/>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40967" name="Freeform 7"/>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sp>
          <p:nvSpPr>
            <p:cNvPr id="40968" name="Freeform 8"/>
            <p:cNvSpPr>
              <a:spLocks/>
            </p:cNvSpPr>
            <p:nvPr/>
          </p:nvSpPr>
          <p:spPr bwMode="ltGray">
            <a:xfrm>
              <a:off x="90" y="1736"/>
              <a:ext cx="710" cy="768"/>
            </a:xfrm>
            <a:custGeom>
              <a:avLst/>
              <a:gdLst/>
              <a:ahLst/>
              <a:cxnLst>
                <a:cxn ang="0">
                  <a:pos x="14" y="416"/>
                </a:cxn>
                <a:cxn ang="0">
                  <a:pos x="14" y="272"/>
                </a:cxn>
                <a:cxn ang="0">
                  <a:pos x="102" y="144"/>
                </a:cxn>
                <a:cxn ang="0">
                  <a:pos x="150" y="96"/>
                </a:cxn>
                <a:cxn ang="0">
                  <a:pos x="198" y="64"/>
                </a:cxn>
                <a:cxn ang="0">
                  <a:pos x="350" y="0"/>
                </a:cxn>
                <a:cxn ang="0">
                  <a:pos x="534" y="8"/>
                </a:cxn>
                <a:cxn ang="0">
                  <a:pos x="662" y="96"/>
                </a:cxn>
                <a:cxn ang="0">
                  <a:pos x="710" y="200"/>
                </a:cxn>
                <a:cxn ang="0">
                  <a:pos x="702" y="400"/>
                </a:cxn>
                <a:cxn ang="0">
                  <a:pos x="678" y="448"/>
                </a:cxn>
                <a:cxn ang="0">
                  <a:pos x="550" y="632"/>
                </a:cxn>
                <a:cxn ang="0">
                  <a:pos x="518" y="656"/>
                </a:cxn>
                <a:cxn ang="0">
                  <a:pos x="470" y="664"/>
                </a:cxn>
                <a:cxn ang="0">
                  <a:pos x="518" y="680"/>
                </a:cxn>
                <a:cxn ang="0">
                  <a:pos x="566" y="696"/>
                </a:cxn>
                <a:cxn ang="0">
                  <a:pos x="574" y="720"/>
                </a:cxn>
                <a:cxn ang="0">
                  <a:pos x="526" y="736"/>
                </a:cxn>
                <a:cxn ang="0">
                  <a:pos x="502" y="752"/>
                </a:cxn>
                <a:cxn ang="0">
                  <a:pos x="454" y="768"/>
                </a:cxn>
                <a:cxn ang="0">
                  <a:pos x="438" y="712"/>
                </a:cxn>
                <a:cxn ang="0">
                  <a:pos x="246" y="688"/>
                </a:cxn>
                <a:cxn ang="0">
                  <a:pos x="134" y="648"/>
                </a:cxn>
                <a:cxn ang="0">
                  <a:pos x="110" y="624"/>
                </a:cxn>
                <a:cxn ang="0">
                  <a:pos x="78" y="576"/>
                </a:cxn>
                <a:cxn ang="0">
                  <a:pos x="54" y="464"/>
                </a:cxn>
                <a:cxn ang="0">
                  <a:pos x="30" y="408"/>
                </a:cxn>
                <a:cxn ang="0">
                  <a:pos x="22" y="384"/>
                </a:cxn>
                <a:cxn ang="0">
                  <a:pos x="14" y="416"/>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round/>
              <a:headEnd/>
              <a:tailEnd/>
            </a:ln>
            <a:effectLst/>
          </p:spPr>
          <p:txBody>
            <a:bodyPr/>
            <a:lstStyle/>
            <a:p>
              <a:endParaRPr lang="ru-RU"/>
            </a:p>
          </p:txBody>
        </p:sp>
        <p:grpSp>
          <p:nvGrpSpPr>
            <p:cNvPr id="40969" name="Group 9"/>
            <p:cNvGrpSpPr>
              <a:grpSpLocks/>
            </p:cNvGrpSpPr>
            <p:nvPr/>
          </p:nvGrpSpPr>
          <p:grpSpPr bwMode="auto">
            <a:xfrm rot="416244">
              <a:off x="9" y="1746"/>
              <a:ext cx="1771" cy="1741"/>
              <a:chOff x="41" y="2787"/>
              <a:chExt cx="902" cy="833"/>
            </a:xfrm>
          </p:grpSpPr>
          <p:sp>
            <p:nvSpPr>
              <p:cNvPr id="40970" name="Freeform 10"/>
              <p:cNvSpPr>
                <a:spLocks/>
              </p:cNvSpPr>
              <p:nvPr userDrawn="1"/>
            </p:nvSpPr>
            <p:spPr bwMode="ltGray">
              <a:xfrm rot="373331" flipH="1">
                <a:off x="125" y="2787"/>
                <a:ext cx="313" cy="303"/>
              </a:xfrm>
              <a:custGeom>
                <a:avLst/>
                <a:gdLst/>
                <a:ahLst/>
                <a:cxnLst>
                  <a:cxn ang="0">
                    <a:pos x="46" y="210"/>
                  </a:cxn>
                  <a:cxn ang="0">
                    <a:pos x="37" y="198"/>
                  </a:cxn>
                  <a:cxn ang="0">
                    <a:pos x="26" y="181"/>
                  </a:cxn>
                  <a:cxn ang="0">
                    <a:pos x="15" y="159"/>
                  </a:cxn>
                  <a:cxn ang="0">
                    <a:pos x="5" y="135"/>
                  </a:cxn>
                  <a:cxn ang="0">
                    <a:pos x="0" y="109"/>
                  </a:cxn>
                  <a:cxn ang="0">
                    <a:pos x="1" y="82"/>
                  </a:cxn>
                  <a:cxn ang="0">
                    <a:pos x="9" y="57"/>
                  </a:cxn>
                  <a:cxn ang="0">
                    <a:pos x="27" y="35"/>
                  </a:cxn>
                  <a:cxn ang="0">
                    <a:pos x="45" y="22"/>
                  </a:cxn>
                  <a:cxn ang="0">
                    <a:pos x="60" y="12"/>
                  </a:cxn>
                  <a:cxn ang="0">
                    <a:pos x="72" y="7"/>
                  </a:cxn>
                  <a:cxn ang="0">
                    <a:pos x="81" y="5"/>
                  </a:cxn>
                  <a:cxn ang="0">
                    <a:pos x="88" y="5"/>
                  </a:cxn>
                  <a:cxn ang="0">
                    <a:pos x="104" y="0"/>
                  </a:cxn>
                  <a:cxn ang="0">
                    <a:pos x="148" y="8"/>
                  </a:cxn>
                  <a:cxn ang="0">
                    <a:pos x="160" y="12"/>
                  </a:cxn>
                  <a:cxn ang="0">
                    <a:pos x="172" y="15"/>
                  </a:cxn>
                  <a:cxn ang="0">
                    <a:pos x="182" y="19"/>
                  </a:cxn>
                  <a:cxn ang="0">
                    <a:pos x="190" y="23"/>
                  </a:cxn>
                  <a:cxn ang="0">
                    <a:pos x="198" y="27"/>
                  </a:cxn>
                  <a:cxn ang="0">
                    <a:pos x="205" y="32"/>
                  </a:cxn>
                  <a:cxn ang="0">
                    <a:pos x="211" y="38"/>
                  </a:cxn>
                  <a:cxn ang="0">
                    <a:pos x="217" y="45"/>
                  </a:cxn>
                  <a:cxn ang="0">
                    <a:pos x="205" y="40"/>
                  </a:cxn>
                  <a:cxn ang="0">
                    <a:pos x="194" y="36"/>
                  </a:cxn>
                  <a:cxn ang="0">
                    <a:pos x="183" y="33"/>
                  </a:cxn>
                  <a:cxn ang="0">
                    <a:pos x="172" y="30"/>
                  </a:cxn>
                  <a:cxn ang="0">
                    <a:pos x="163" y="27"/>
                  </a:cxn>
                  <a:cxn ang="0">
                    <a:pos x="153" y="26"/>
                  </a:cxn>
                  <a:cxn ang="0">
                    <a:pos x="143" y="24"/>
                  </a:cxn>
                  <a:cxn ang="0">
                    <a:pos x="134" y="24"/>
                  </a:cxn>
                  <a:cxn ang="0">
                    <a:pos x="125" y="24"/>
                  </a:cxn>
                  <a:cxn ang="0">
                    <a:pos x="116" y="25"/>
                  </a:cxn>
                  <a:cxn ang="0">
                    <a:pos x="107" y="27"/>
                  </a:cxn>
                  <a:cxn ang="0">
                    <a:pos x="99" y="29"/>
                  </a:cxn>
                  <a:cxn ang="0">
                    <a:pos x="91" y="33"/>
                  </a:cxn>
                  <a:cxn ang="0">
                    <a:pos x="82" y="36"/>
                  </a:cxn>
                  <a:cxn ang="0">
                    <a:pos x="74" y="41"/>
                  </a:cxn>
                  <a:cxn ang="0">
                    <a:pos x="66" y="46"/>
                  </a:cxn>
                  <a:cxn ang="0">
                    <a:pos x="52" y="61"/>
                  </a:cxn>
                  <a:cxn ang="0">
                    <a:pos x="42" y="80"/>
                  </a:cxn>
                  <a:cxn ang="0">
                    <a:pos x="37" y="103"/>
                  </a:cxn>
                  <a:cxn ang="0">
                    <a:pos x="35" y="126"/>
                  </a:cxn>
                  <a:cxn ang="0">
                    <a:pos x="35" y="151"/>
                  </a:cxn>
                  <a:cxn ang="0">
                    <a:pos x="38" y="174"/>
                  </a:cxn>
                  <a:cxn ang="0">
                    <a:pos x="41" y="194"/>
                  </a:cxn>
                  <a:cxn ang="0">
                    <a:pos x="46" y="210"/>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endParaRPr lang="ru-RU"/>
              </a:p>
            </p:txBody>
          </p:sp>
          <p:sp>
            <p:nvSpPr>
              <p:cNvPr id="40971" name="Freeform 11"/>
              <p:cNvSpPr>
                <a:spLocks/>
              </p:cNvSpPr>
              <p:nvPr userDrawn="1"/>
            </p:nvSpPr>
            <p:spPr bwMode="ltGray">
              <a:xfrm rot="373331" flipH="1">
                <a:off x="41" y="2843"/>
                <a:ext cx="262" cy="308"/>
              </a:xfrm>
              <a:custGeom>
                <a:avLst/>
                <a:gdLst/>
                <a:ahLst/>
                <a:cxnLst>
                  <a:cxn ang="0">
                    <a:pos x="109" y="0"/>
                  </a:cxn>
                  <a:cxn ang="0">
                    <a:pos x="112" y="2"/>
                  </a:cxn>
                  <a:cxn ang="0">
                    <a:pos x="118" y="8"/>
                  </a:cxn>
                  <a:cxn ang="0">
                    <a:pos x="127" y="18"/>
                  </a:cxn>
                  <a:cxn ang="0">
                    <a:pos x="137" y="33"/>
                  </a:cxn>
                  <a:cxn ang="0">
                    <a:pos x="145" y="52"/>
                  </a:cxn>
                  <a:cxn ang="0">
                    <a:pos x="150" y="76"/>
                  </a:cxn>
                  <a:cxn ang="0">
                    <a:pos x="150" y="105"/>
                  </a:cxn>
                  <a:cxn ang="0">
                    <a:pos x="144" y="139"/>
                  </a:cxn>
                  <a:cxn ang="0">
                    <a:pos x="140" y="149"/>
                  </a:cxn>
                  <a:cxn ang="0">
                    <a:pos x="136" y="157"/>
                  </a:cxn>
                  <a:cxn ang="0">
                    <a:pos x="131" y="165"/>
                  </a:cxn>
                  <a:cxn ang="0">
                    <a:pos x="125" y="173"/>
                  </a:cxn>
                  <a:cxn ang="0">
                    <a:pos x="117" y="180"/>
                  </a:cxn>
                  <a:cxn ang="0">
                    <a:pos x="110" y="185"/>
                  </a:cxn>
                  <a:cxn ang="0">
                    <a:pos x="102" y="191"/>
                  </a:cxn>
                  <a:cxn ang="0">
                    <a:pos x="92" y="195"/>
                  </a:cxn>
                  <a:cxn ang="0">
                    <a:pos x="82" y="197"/>
                  </a:cxn>
                  <a:cxn ang="0">
                    <a:pos x="72" y="200"/>
                  </a:cxn>
                  <a:cxn ang="0">
                    <a:pos x="61" y="201"/>
                  </a:cxn>
                  <a:cxn ang="0">
                    <a:pos x="49" y="201"/>
                  </a:cxn>
                  <a:cxn ang="0">
                    <a:pos x="37" y="200"/>
                  </a:cxn>
                  <a:cxn ang="0">
                    <a:pos x="25" y="197"/>
                  </a:cxn>
                  <a:cxn ang="0">
                    <a:pos x="12" y="193"/>
                  </a:cxn>
                  <a:cxn ang="0">
                    <a:pos x="0" y="188"/>
                  </a:cxn>
                  <a:cxn ang="0">
                    <a:pos x="11" y="195"/>
                  </a:cxn>
                  <a:cxn ang="0">
                    <a:pos x="22" y="200"/>
                  </a:cxn>
                  <a:cxn ang="0">
                    <a:pos x="33" y="205"/>
                  </a:cxn>
                  <a:cxn ang="0">
                    <a:pos x="43" y="208"/>
                  </a:cxn>
                  <a:cxn ang="0">
                    <a:pos x="53" y="211"/>
                  </a:cxn>
                  <a:cxn ang="0">
                    <a:pos x="63" y="212"/>
                  </a:cxn>
                  <a:cxn ang="0">
                    <a:pos x="73" y="213"/>
                  </a:cxn>
                  <a:cxn ang="0">
                    <a:pos x="83" y="213"/>
                  </a:cxn>
                  <a:cxn ang="0">
                    <a:pos x="91" y="212"/>
                  </a:cxn>
                  <a:cxn ang="0">
                    <a:pos x="100" y="210"/>
                  </a:cxn>
                  <a:cxn ang="0">
                    <a:pos x="108" y="208"/>
                  </a:cxn>
                  <a:cxn ang="0">
                    <a:pos x="116" y="206"/>
                  </a:cxn>
                  <a:cxn ang="0">
                    <a:pos x="123" y="203"/>
                  </a:cxn>
                  <a:cxn ang="0">
                    <a:pos x="130" y="199"/>
                  </a:cxn>
                  <a:cxn ang="0">
                    <a:pos x="136" y="195"/>
                  </a:cxn>
                  <a:cxn ang="0">
                    <a:pos x="142" y="191"/>
                  </a:cxn>
                  <a:cxn ang="0">
                    <a:pos x="158" y="176"/>
                  </a:cxn>
                  <a:cxn ang="0">
                    <a:pos x="169" y="161"/>
                  </a:cxn>
                  <a:cxn ang="0">
                    <a:pos x="176" y="144"/>
                  </a:cxn>
                  <a:cxn ang="0">
                    <a:pos x="179" y="128"/>
                  </a:cxn>
                  <a:cxn ang="0">
                    <a:pos x="181" y="111"/>
                  </a:cxn>
                  <a:cxn ang="0">
                    <a:pos x="181" y="95"/>
                  </a:cxn>
                  <a:cxn ang="0">
                    <a:pos x="182" y="79"/>
                  </a:cxn>
                  <a:cxn ang="0">
                    <a:pos x="173" y="46"/>
                  </a:cxn>
                  <a:cxn ang="0">
                    <a:pos x="156" y="21"/>
                  </a:cxn>
                  <a:cxn ang="0">
                    <a:pos x="151" y="18"/>
                  </a:cxn>
                  <a:cxn ang="0">
                    <a:pos x="147" y="15"/>
                  </a:cxn>
                  <a:cxn ang="0">
                    <a:pos x="142" y="13"/>
                  </a:cxn>
                  <a:cxn ang="0">
                    <a:pos x="138" y="11"/>
                  </a:cxn>
                  <a:cxn ang="0">
                    <a:pos x="132" y="9"/>
                  </a:cxn>
                  <a:cxn ang="0">
                    <a:pos x="126" y="6"/>
                  </a:cxn>
                  <a:cxn ang="0">
                    <a:pos x="119" y="3"/>
                  </a:cxn>
                  <a:cxn ang="0">
                    <a:pos x="109" y="0"/>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endParaRPr lang="ru-RU"/>
              </a:p>
            </p:txBody>
          </p:sp>
          <p:sp>
            <p:nvSpPr>
              <p:cNvPr id="40972" name="Freeform 12"/>
              <p:cNvSpPr>
                <a:spLocks/>
              </p:cNvSpPr>
              <p:nvPr userDrawn="1"/>
            </p:nvSpPr>
            <p:spPr bwMode="ltGray">
              <a:xfrm rot="373331" flipH="1">
                <a:off x="121" y="2907"/>
                <a:ext cx="93" cy="156"/>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endParaRPr lang="ru-RU"/>
              </a:p>
            </p:txBody>
          </p:sp>
          <p:sp>
            <p:nvSpPr>
              <p:cNvPr id="40973" name="Freeform 13"/>
              <p:cNvSpPr>
                <a:spLocks/>
              </p:cNvSpPr>
              <p:nvPr userDrawn="1"/>
            </p:nvSpPr>
            <p:spPr bwMode="ltGray">
              <a:xfrm rot="373331" flipH="1">
                <a:off x="313" y="3110"/>
                <a:ext cx="85" cy="93"/>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endParaRPr lang="ru-RU"/>
              </a:p>
            </p:txBody>
          </p:sp>
          <p:sp>
            <p:nvSpPr>
              <p:cNvPr id="40974" name="Freeform 14"/>
              <p:cNvSpPr>
                <a:spLocks/>
              </p:cNvSpPr>
              <p:nvPr userDrawn="1"/>
            </p:nvSpPr>
            <p:spPr bwMode="ltGray">
              <a:xfrm rot="373331" flipH="1">
                <a:off x="289" y="3135"/>
                <a:ext cx="21" cy="55"/>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endParaRPr lang="ru-RU"/>
              </a:p>
            </p:txBody>
          </p:sp>
          <p:grpSp>
            <p:nvGrpSpPr>
              <p:cNvPr id="40975" name="Group 15"/>
              <p:cNvGrpSpPr>
                <a:grpSpLocks/>
              </p:cNvGrpSpPr>
              <p:nvPr userDrawn="1"/>
            </p:nvGrpSpPr>
            <p:grpSpPr bwMode="auto">
              <a:xfrm rot="10886446" flipH="1">
                <a:off x="335" y="3251"/>
                <a:ext cx="608" cy="369"/>
                <a:chOff x="-366" y="1704"/>
                <a:chExt cx="608" cy="369"/>
              </a:xfrm>
            </p:grpSpPr>
            <p:sp>
              <p:nvSpPr>
                <p:cNvPr id="40976" name="Freeform 16"/>
                <p:cNvSpPr>
                  <a:spLocks/>
                </p:cNvSpPr>
                <p:nvPr userDrawn="1"/>
              </p:nvSpPr>
              <p:spPr bwMode="ltGray">
                <a:xfrm rot="4200091">
                  <a:off x="-243" y="1807"/>
                  <a:ext cx="143" cy="390"/>
                </a:xfrm>
                <a:custGeom>
                  <a:avLst/>
                  <a:gdLst/>
                  <a:ahLst/>
                  <a:cxnLst>
                    <a:cxn ang="0">
                      <a:pos x="12" y="44"/>
                    </a:cxn>
                    <a:cxn ang="0">
                      <a:pos x="6" y="72"/>
                    </a:cxn>
                    <a:cxn ang="0">
                      <a:pos x="3" y="99"/>
                    </a:cxn>
                    <a:cxn ang="0">
                      <a:pos x="0" y="125"/>
                    </a:cxn>
                    <a:cxn ang="0">
                      <a:pos x="0" y="151"/>
                    </a:cxn>
                    <a:cxn ang="0">
                      <a:pos x="3" y="180"/>
                    </a:cxn>
                    <a:cxn ang="0">
                      <a:pos x="7" y="211"/>
                    </a:cxn>
                    <a:cxn ang="0">
                      <a:pos x="16" y="247"/>
                    </a:cxn>
                    <a:cxn ang="0">
                      <a:pos x="29" y="287"/>
                    </a:cxn>
                    <a:cxn ang="0">
                      <a:pos x="43" y="325"/>
                    </a:cxn>
                    <a:cxn ang="0">
                      <a:pos x="61" y="364"/>
                    </a:cxn>
                    <a:cxn ang="0">
                      <a:pos x="83" y="406"/>
                    </a:cxn>
                    <a:cxn ang="0">
                      <a:pos x="106" y="446"/>
                    </a:cxn>
                    <a:cxn ang="0">
                      <a:pos x="132" y="483"/>
                    </a:cxn>
                    <a:cxn ang="0">
                      <a:pos x="157" y="516"/>
                    </a:cxn>
                    <a:cxn ang="0">
                      <a:pos x="182" y="544"/>
                    </a:cxn>
                    <a:cxn ang="0">
                      <a:pos x="207" y="564"/>
                    </a:cxn>
                    <a:cxn ang="0">
                      <a:pos x="160" y="501"/>
                    </a:cxn>
                    <a:cxn ang="0">
                      <a:pos x="127" y="448"/>
                    </a:cxn>
                    <a:cxn ang="0">
                      <a:pos x="103" y="405"/>
                    </a:cxn>
                    <a:cxn ang="0">
                      <a:pos x="87" y="368"/>
                    </a:cxn>
                    <a:cxn ang="0">
                      <a:pos x="75" y="337"/>
                    </a:cxn>
                    <a:cxn ang="0">
                      <a:pos x="68" y="309"/>
                    </a:cxn>
                    <a:cxn ang="0">
                      <a:pos x="63" y="285"/>
                    </a:cxn>
                    <a:cxn ang="0">
                      <a:pos x="56" y="261"/>
                    </a:cxn>
                    <a:cxn ang="0">
                      <a:pos x="44" y="205"/>
                    </a:cxn>
                    <a:cxn ang="0">
                      <a:pos x="41" y="140"/>
                    </a:cxn>
                    <a:cxn ang="0">
                      <a:pos x="43" y="68"/>
                    </a:cxn>
                    <a:cxn ang="0">
                      <a:pos x="50" y="0"/>
                    </a:cxn>
                    <a:cxn ang="0">
                      <a:pos x="12" y="44"/>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endParaRPr lang="ru-RU"/>
                </a:p>
              </p:txBody>
            </p:sp>
            <p:sp>
              <p:nvSpPr>
                <p:cNvPr id="40977" name="Freeform 17"/>
                <p:cNvSpPr>
                  <a:spLocks/>
                </p:cNvSpPr>
                <p:nvPr userDrawn="1"/>
              </p:nvSpPr>
              <p:spPr bwMode="ltGray">
                <a:xfrm rot="4200091">
                  <a:off x="124" y="1761"/>
                  <a:ext cx="33" cy="160"/>
                </a:xfrm>
                <a:custGeom>
                  <a:avLst/>
                  <a:gdLst/>
                  <a:ahLst/>
                  <a:cxnLst>
                    <a:cxn ang="0">
                      <a:pos x="0" y="19"/>
                    </a:cxn>
                    <a:cxn ang="0">
                      <a:pos x="14" y="55"/>
                    </a:cxn>
                    <a:cxn ang="0">
                      <a:pos x="22" y="101"/>
                    </a:cxn>
                    <a:cxn ang="0">
                      <a:pos x="24" y="159"/>
                    </a:cxn>
                    <a:cxn ang="0">
                      <a:pos x="19" y="232"/>
                    </a:cxn>
                    <a:cxn ang="0">
                      <a:pos x="45" y="217"/>
                    </a:cxn>
                    <a:cxn ang="0">
                      <a:pos x="47" y="178"/>
                    </a:cxn>
                    <a:cxn ang="0">
                      <a:pos x="47" y="140"/>
                    </a:cxn>
                    <a:cxn ang="0">
                      <a:pos x="45" y="103"/>
                    </a:cxn>
                    <a:cxn ang="0">
                      <a:pos x="41" y="71"/>
                    </a:cxn>
                    <a:cxn ang="0">
                      <a:pos x="36" y="52"/>
                    </a:cxn>
                    <a:cxn ang="0">
                      <a:pos x="29" y="34"/>
                    </a:cxn>
                    <a:cxn ang="0">
                      <a:pos x="22" y="17"/>
                    </a:cxn>
                    <a:cxn ang="0">
                      <a:pos x="13" y="0"/>
                    </a:cxn>
                    <a:cxn ang="0">
                      <a:pos x="0" y="1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endParaRPr lang="ru-RU"/>
                </a:p>
              </p:txBody>
            </p:sp>
            <p:sp>
              <p:nvSpPr>
                <p:cNvPr id="40978" name="Freeform 18"/>
                <p:cNvSpPr>
                  <a:spLocks/>
                </p:cNvSpPr>
                <p:nvPr userDrawn="1"/>
              </p:nvSpPr>
              <p:spPr bwMode="ltGray">
                <a:xfrm rot="4200091">
                  <a:off x="199" y="1720"/>
                  <a:ext cx="60" cy="27"/>
                </a:xfrm>
                <a:custGeom>
                  <a:avLst/>
                  <a:gdLst/>
                  <a:ahLst/>
                  <a:cxnLst>
                    <a:cxn ang="0">
                      <a:pos x="87" y="22"/>
                    </a:cxn>
                    <a:cxn ang="0">
                      <a:pos x="77" y="17"/>
                    </a:cxn>
                    <a:cxn ang="0">
                      <a:pos x="68" y="12"/>
                    </a:cxn>
                    <a:cxn ang="0">
                      <a:pos x="58" y="7"/>
                    </a:cxn>
                    <a:cxn ang="0">
                      <a:pos x="47" y="5"/>
                    </a:cxn>
                    <a:cxn ang="0">
                      <a:pos x="37" y="3"/>
                    </a:cxn>
                    <a:cxn ang="0">
                      <a:pos x="26" y="2"/>
                    </a:cxn>
                    <a:cxn ang="0">
                      <a:pos x="13" y="0"/>
                    </a:cxn>
                    <a:cxn ang="0">
                      <a:pos x="0" y="2"/>
                    </a:cxn>
                    <a:cxn ang="0">
                      <a:pos x="6" y="6"/>
                    </a:cxn>
                    <a:cxn ang="0">
                      <a:pos x="14" y="10"/>
                    </a:cxn>
                    <a:cxn ang="0">
                      <a:pos x="22" y="14"/>
                    </a:cxn>
                    <a:cxn ang="0">
                      <a:pos x="33" y="18"/>
                    </a:cxn>
                    <a:cxn ang="0">
                      <a:pos x="42" y="22"/>
                    </a:cxn>
                    <a:cxn ang="0">
                      <a:pos x="52" y="27"/>
                    </a:cxn>
                    <a:cxn ang="0">
                      <a:pos x="64" y="33"/>
                    </a:cxn>
                    <a:cxn ang="0">
                      <a:pos x="74" y="40"/>
                    </a:cxn>
                    <a:cxn ang="0">
                      <a:pos x="87" y="22"/>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endParaRPr lang="ru-RU"/>
                </a:p>
              </p:txBody>
            </p:sp>
          </p:grpSp>
        </p:grpSp>
        <p:grpSp>
          <p:nvGrpSpPr>
            <p:cNvPr id="40979" name="Group 19"/>
            <p:cNvGrpSpPr>
              <a:grpSpLocks/>
            </p:cNvGrpSpPr>
            <p:nvPr/>
          </p:nvGrpSpPr>
          <p:grpSpPr bwMode="auto">
            <a:xfrm rot="-15351438">
              <a:off x="343" y="3854"/>
              <a:ext cx="392" cy="424"/>
              <a:chOff x="1727" y="866"/>
              <a:chExt cx="129" cy="157"/>
            </a:xfrm>
          </p:grpSpPr>
          <p:sp>
            <p:nvSpPr>
              <p:cNvPr id="40980" name="Freeform 2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40981" name="Freeform 2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40982" name="Freeform 2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40983" name="Group 23"/>
            <p:cNvGrpSpPr>
              <a:grpSpLocks/>
            </p:cNvGrpSpPr>
            <p:nvPr/>
          </p:nvGrpSpPr>
          <p:grpSpPr bwMode="auto">
            <a:xfrm rot="5003157">
              <a:off x="249" y="1102"/>
              <a:ext cx="412" cy="500"/>
              <a:chOff x="1727" y="866"/>
              <a:chExt cx="129" cy="157"/>
            </a:xfrm>
          </p:grpSpPr>
          <p:sp>
            <p:nvSpPr>
              <p:cNvPr id="40984" name="Freeform 2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40985" name="Freeform 2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40986" name="Freeform 2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40987" name="Group 27"/>
            <p:cNvGrpSpPr>
              <a:grpSpLocks/>
            </p:cNvGrpSpPr>
            <p:nvPr/>
          </p:nvGrpSpPr>
          <p:grpSpPr bwMode="auto">
            <a:xfrm>
              <a:off x="815" y="0"/>
              <a:ext cx="345" cy="367"/>
              <a:chOff x="1727" y="866"/>
              <a:chExt cx="129" cy="157"/>
            </a:xfrm>
          </p:grpSpPr>
          <p:sp>
            <p:nvSpPr>
              <p:cNvPr id="40988" name="Freeform 2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40989" name="Freeform 2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40990" name="Freeform 3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sp>
          <p:nvSpPr>
            <p:cNvPr id="40991" name="Freeform 31"/>
            <p:cNvSpPr>
              <a:spLocks/>
            </p:cNvSpPr>
            <p:nvPr/>
          </p:nvSpPr>
          <p:spPr bwMode="ltGray">
            <a:xfrm>
              <a:off x="87" y="94"/>
              <a:ext cx="699" cy="756"/>
            </a:xfrm>
            <a:custGeom>
              <a:avLst/>
              <a:gdLst/>
              <a:ahLst/>
              <a:cxnLst>
                <a:cxn ang="0">
                  <a:pos x="1" y="392"/>
                </a:cxn>
                <a:cxn ang="0">
                  <a:pos x="3" y="252"/>
                </a:cxn>
                <a:cxn ang="0">
                  <a:pos x="21" y="210"/>
                </a:cxn>
                <a:cxn ang="0">
                  <a:pos x="29" y="182"/>
                </a:cxn>
                <a:cxn ang="0">
                  <a:pos x="39" y="154"/>
                </a:cxn>
                <a:cxn ang="0">
                  <a:pos x="51" y="138"/>
                </a:cxn>
                <a:cxn ang="0">
                  <a:pos x="111" y="74"/>
                </a:cxn>
                <a:cxn ang="0">
                  <a:pos x="169" y="30"/>
                </a:cxn>
                <a:cxn ang="0">
                  <a:pos x="225" y="10"/>
                </a:cxn>
                <a:cxn ang="0">
                  <a:pos x="249" y="4"/>
                </a:cxn>
                <a:cxn ang="0">
                  <a:pos x="265" y="0"/>
                </a:cxn>
                <a:cxn ang="0">
                  <a:pos x="357" y="2"/>
                </a:cxn>
                <a:cxn ang="0">
                  <a:pos x="385" y="6"/>
                </a:cxn>
                <a:cxn ang="0">
                  <a:pos x="489" y="40"/>
                </a:cxn>
                <a:cxn ang="0">
                  <a:pos x="619" y="128"/>
                </a:cxn>
                <a:cxn ang="0">
                  <a:pos x="653" y="178"/>
                </a:cxn>
                <a:cxn ang="0">
                  <a:pos x="693" y="322"/>
                </a:cxn>
                <a:cxn ang="0">
                  <a:pos x="687" y="434"/>
                </a:cxn>
                <a:cxn ang="0">
                  <a:pos x="665" y="538"/>
                </a:cxn>
                <a:cxn ang="0">
                  <a:pos x="639" y="564"/>
                </a:cxn>
                <a:cxn ang="0">
                  <a:pos x="631" y="580"/>
                </a:cxn>
                <a:cxn ang="0">
                  <a:pos x="607" y="588"/>
                </a:cxn>
                <a:cxn ang="0">
                  <a:pos x="473" y="664"/>
                </a:cxn>
                <a:cxn ang="0">
                  <a:pos x="449" y="678"/>
                </a:cxn>
                <a:cxn ang="0">
                  <a:pos x="405" y="684"/>
                </a:cxn>
                <a:cxn ang="0">
                  <a:pos x="375" y="690"/>
                </a:cxn>
                <a:cxn ang="0">
                  <a:pos x="267" y="684"/>
                </a:cxn>
                <a:cxn ang="0">
                  <a:pos x="259" y="722"/>
                </a:cxn>
                <a:cxn ang="0">
                  <a:pos x="241" y="756"/>
                </a:cxn>
                <a:cxn ang="0">
                  <a:pos x="185" y="728"/>
                </a:cxn>
                <a:cxn ang="0">
                  <a:pos x="163" y="720"/>
                </a:cxn>
                <a:cxn ang="0">
                  <a:pos x="151" y="716"/>
                </a:cxn>
                <a:cxn ang="0">
                  <a:pos x="195" y="674"/>
                </a:cxn>
                <a:cxn ang="0">
                  <a:pos x="211" y="644"/>
                </a:cxn>
                <a:cxn ang="0">
                  <a:pos x="209" y="626"/>
                </a:cxn>
                <a:cxn ang="0">
                  <a:pos x="195" y="620"/>
                </a:cxn>
                <a:cxn ang="0">
                  <a:pos x="165" y="596"/>
                </a:cxn>
                <a:cxn ang="0">
                  <a:pos x="99" y="534"/>
                </a:cxn>
                <a:cxn ang="0">
                  <a:pos x="61" y="506"/>
                </a:cxn>
                <a:cxn ang="0">
                  <a:pos x="23" y="470"/>
                </a:cxn>
                <a:cxn ang="0">
                  <a:pos x="7" y="434"/>
                </a:cxn>
                <a:cxn ang="0">
                  <a:pos x="5" y="396"/>
                </a:cxn>
                <a:cxn ang="0">
                  <a:pos x="1" y="392"/>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round/>
              <a:headEnd/>
              <a:tailEnd/>
            </a:ln>
            <a:effectLst/>
          </p:spPr>
          <p:txBody>
            <a:bodyPr/>
            <a:lstStyle/>
            <a:p>
              <a:endParaRPr lang="ru-RU"/>
            </a:p>
          </p:txBody>
        </p:sp>
        <p:sp>
          <p:nvSpPr>
            <p:cNvPr id="40992" name="Freeform 32"/>
            <p:cNvSpPr>
              <a:spLocks/>
            </p:cNvSpPr>
            <p:nvPr/>
          </p:nvSpPr>
          <p:spPr bwMode="ltGray">
            <a:xfrm rot="828663">
              <a:off x="242" y="3404"/>
              <a:ext cx="132" cy="16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endParaRPr lang="ru-RU"/>
            </a:p>
          </p:txBody>
        </p:sp>
        <p:sp>
          <p:nvSpPr>
            <p:cNvPr id="40993" name="Freeform 33"/>
            <p:cNvSpPr>
              <a:spLocks/>
            </p:cNvSpPr>
            <p:nvPr/>
          </p:nvSpPr>
          <p:spPr bwMode="ltGray">
            <a:xfrm rot="828663">
              <a:off x="266" y="3592"/>
              <a:ext cx="66" cy="43"/>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endParaRPr lang="ru-RU"/>
            </a:p>
          </p:txBody>
        </p:sp>
        <p:sp>
          <p:nvSpPr>
            <p:cNvPr id="40994" name="Freeform 34"/>
            <p:cNvSpPr>
              <a:spLocks/>
            </p:cNvSpPr>
            <p:nvPr/>
          </p:nvSpPr>
          <p:spPr bwMode="ltGray">
            <a:xfrm>
              <a:off x="11" y="4110"/>
              <a:ext cx="118" cy="209"/>
            </a:xfrm>
            <a:custGeom>
              <a:avLst/>
              <a:gdLst/>
              <a:ahLst/>
              <a:cxnLst>
                <a:cxn ang="0">
                  <a:pos x="0" y="0"/>
                </a:cxn>
                <a:cxn ang="0">
                  <a:pos x="6" y="8"/>
                </a:cxn>
                <a:cxn ang="0">
                  <a:pos x="15" y="19"/>
                </a:cxn>
                <a:cxn ang="0">
                  <a:pos x="26" y="33"/>
                </a:cxn>
                <a:cxn ang="0">
                  <a:pos x="38" y="51"/>
                </a:cxn>
                <a:cxn ang="0">
                  <a:pos x="54" y="72"/>
                </a:cxn>
                <a:cxn ang="0">
                  <a:pos x="67" y="94"/>
                </a:cxn>
                <a:cxn ang="0">
                  <a:pos x="79" y="119"/>
                </a:cxn>
                <a:cxn ang="0">
                  <a:pos x="87" y="146"/>
                </a:cxn>
                <a:cxn ang="0">
                  <a:pos x="94" y="175"/>
                </a:cxn>
                <a:cxn ang="0">
                  <a:pos x="91" y="209"/>
                </a:cxn>
                <a:cxn ang="0">
                  <a:pos x="118" y="209"/>
                </a:cxn>
                <a:cxn ang="0">
                  <a:pos x="117" y="177"/>
                </a:cxn>
                <a:cxn ang="0">
                  <a:pos x="104" y="119"/>
                </a:cxn>
                <a:cxn ang="0">
                  <a:pos x="82" y="69"/>
                </a:cxn>
                <a:cxn ang="0">
                  <a:pos x="47" y="27"/>
                </a:cxn>
                <a:cxn ang="0">
                  <a:pos x="0" y="0"/>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endParaRPr lang="ru-RU"/>
            </a:p>
          </p:txBody>
        </p:sp>
        <p:sp>
          <p:nvSpPr>
            <p:cNvPr id="40995" name="Freeform 35"/>
            <p:cNvSpPr>
              <a:spLocks/>
            </p:cNvSpPr>
            <p:nvPr/>
          </p:nvSpPr>
          <p:spPr bwMode="ltGray">
            <a:xfrm>
              <a:off x="0" y="3968"/>
              <a:ext cx="130" cy="128"/>
            </a:xfrm>
            <a:custGeom>
              <a:avLst/>
              <a:gdLst/>
              <a:ahLst/>
              <a:cxnLst>
                <a:cxn ang="0">
                  <a:pos x="103" y="0"/>
                </a:cxn>
                <a:cxn ang="0">
                  <a:pos x="130" y="128"/>
                </a:cxn>
                <a:cxn ang="0">
                  <a:pos x="125" y="126"/>
                </a:cxn>
                <a:cxn ang="0">
                  <a:pos x="111" y="121"/>
                </a:cxn>
                <a:cxn ang="0">
                  <a:pos x="92" y="111"/>
                </a:cxn>
                <a:cxn ang="0">
                  <a:pos x="68" y="103"/>
                </a:cxn>
                <a:cxn ang="0">
                  <a:pos x="41" y="94"/>
                </a:cxn>
                <a:cxn ang="0">
                  <a:pos x="19" y="90"/>
                </a:cxn>
                <a:cxn ang="0">
                  <a:pos x="0" y="93"/>
                </a:cxn>
                <a:cxn ang="0">
                  <a:pos x="0" y="72"/>
                </a:cxn>
                <a:cxn ang="0">
                  <a:pos x="12" y="70"/>
                </a:cxn>
                <a:cxn ang="0">
                  <a:pos x="24" y="66"/>
                </a:cxn>
                <a:cxn ang="0">
                  <a:pos x="38" y="66"/>
                </a:cxn>
                <a:cxn ang="0">
                  <a:pos x="51" y="67"/>
                </a:cxn>
                <a:cxn ang="0">
                  <a:pos x="65" y="70"/>
                </a:cxn>
                <a:cxn ang="0">
                  <a:pos x="78" y="78"/>
                </a:cxn>
                <a:cxn ang="0">
                  <a:pos x="81" y="74"/>
                </a:cxn>
                <a:cxn ang="0">
                  <a:pos x="81" y="58"/>
                </a:cxn>
                <a:cxn ang="0">
                  <a:pos x="82" y="37"/>
                </a:cxn>
                <a:cxn ang="0">
                  <a:pos x="82" y="29"/>
                </a:cxn>
                <a:cxn ang="0">
                  <a:pos x="80" y="29"/>
                </a:cxn>
                <a:cxn ang="0">
                  <a:pos x="77" y="27"/>
                </a:cxn>
                <a:cxn ang="0">
                  <a:pos x="76" y="22"/>
                </a:cxn>
                <a:cxn ang="0">
                  <a:pos x="75" y="19"/>
                </a:cxn>
                <a:cxn ang="0">
                  <a:pos x="76" y="15"/>
                </a:cxn>
                <a:cxn ang="0">
                  <a:pos x="79" y="10"/>
                </a:cxn>
                <a:cxn ang="0">
                  <a:pos x="89" y="6"/>
                </a:cxn>
                <a:cxn ang="0">
                  <a:pos x="103" y="0"/>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endParaRPr lang="ru-RU"/>
            </a:p>
          </p:txBody>
        </p:sp>
        <p:sp>
          <p:nvSpPr>
            <p:cNvPr id="40996" name="Freeform 36"/>
            <p:cNvSpPr>
              <a:spLocks/>
            </p:cNvSpPr>
            <p:nvPr/>
          </p:nvSpPr>
          <p:spPr bwMode="ltGray">
            <a:xfrm>
              <a:off x="0" y="3949"/>
              <a:ext cx="47" cy="86"/>
            </a:xfrm>
            <a:custGeom>
              <a:avLst/>
              <a:gdLst/>
              <a:ahLst/>
              <a:cxnLst>
                <a:cxn ang="0">
                  <a:pos x="37" y="0"/>
                </a:cxn>
                <a:cxn ang="0">
                  <a:pos x="15" y="37"/>
                </a:cxn>
                <a:cxn ang="0">
                  <a:pos x="0" y="59"/>
                </a:cxn>
                <a:cxn ang="0">
                  <a:pos x="0" y="86"/>
                </a:cxn>
                <a:cxn ang="0">
                  <a:pos x="8" y="82"/>
                </a:cxn>
                <a:cxn ang="0">
                  <a:pos x="20" y="73"/>
                </a:cxn>
                <a:cxn ang="0">
                  <a:pos x="33" y="63"/>
                </a:cxn>
                <a:cxn ang="0">
                  <a:pos x="42" y="51"/>
                </a:cxn>
                <a:cxn ang="0">
                  <a:pos x="47" y="36"/>
                </a:cxn>
                <a:cxn ang="0">
                  <a:pos x="46" y="19"/>
                </a:cxn>
                <a:cxn ang="0">
                  <a:pos x="37" y="0"/>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endParaRPr lang="ru-RU"/>
            </a:p>
          </p:txBody>
        </p:sp>
        <p:sp>
          <p:nvSpPr>
            <p:cNvPr id="40997" name="Freeform 37"/>
            <p:cNvSpPr>
              <a:spLocks/>
            </p:cNvSpPr>
            <p:nvPr/>
          </p:nvSpPr>
          <p:spPr bwMode="ltGray">
            <a:xfrm>
              <a:off x="0" y="3239"/>
              <a:ext cx="497" cy="740"/>
            </a:xfrm>
            <a:custGeom>
              <a:avLst/>
              <a:gdLst/>
              <a:ahLst/>
              <a:cxnLst>
                <a:cxn ang="0">
                  <a:pos x="0" y="13"/>
                </a:cxn>
                <a:cxn ang="0">
                  <a:pos x="41" y="4"/>
                </a:cxn>
                <a:cxn ang="0">
                  <a:pos x="101" y="0"/>
                </a:cxn>
                <a:cxn ang="0">
                  <a:pos x="170" y="4"/>
                </a:cxn>
                <a:cxn ang="0">
                  <a:pos x="248" y="21"/>
                </a:cxn>
                <a:cxn ang="0">
                  <a:pos x="323" y="50"/>
                </a:cxn>
                <a:cxn ang="0">
                  <a:pos x="382" y="90"/>
                </a:cxn>
                <a:cxn ang="0">
                  <a:pos x="428" y="141"/>
                </a:cxn>
                <a:cxn ang="0">
                  <a:pos x="463" y="199"/>
                </a:cxn>
                <a:cxn ang="0">
                  <a:pos x="485" y="262"/>
                </a:cxn>
                <a:cxn ang="0">
                  <a:pos x="496" y="327"/>
                </a:cxn>
                <a:cxn ang="0">
                  <a:pos x="497" y="396"/>
                </a:cxn>
                <a:cxn ang="0">
                  <a:pos x="487" y="462"/>
                </a:cxn>
                <a:cxn ang="0">
                  <a:pos x="470" y="527"/>
                </a:cxn>
                <a:cxn ang="0">
                  <a:pos x="443" y="586"/>
                </a:cxn>
                <a:cxn ang="0">
                  <a:pos x="406" y="639"/>
                </a:cxn>
                <a:cxn ang="0">
                  <a:pos x="364" y="683"/>
                </a:cxn>
                <a:cxn ang="0">
                  <a:pos x="315" y="715"/>
                </a:cxn>
                <a:cxn ang="0">
                  <a:pos x="259" y="736"/>
                </a:cxn>
                <a:cxn ang="0">
                  <a:pos x="198" y="740"/>
                </a:cxn>
                <a:cxn ang="0">
                  <a:pos x="131" y="727"/>
                </a:cxn>
                <a:cxn ang="0">
                  <a:pos x="167" y="728"/>
                </a:cxn>
                <a:cxn ang="0">
                  <a:pos x="204" y="718"/>
                </a:cxn>
                <a:cxn ang="0">
                  <a:pos x="238" y="700"/>
                </a:cxn>
                <a:cxn ang="0">
                  <a:pos x="272" y="670"/>
                </a:cxn>
                <a:cxn ang="0">
                  <a:pos x="304" y="635"/>
                </a:cxn>
                <a:cxn ang="0">
                  <a:pos x="333" y="594"/>
                </a:cxn>
                <a:cxn ang="0">
                  <a:pos x="358" y="549"/>
                </a:cxn>
                <a:cxn ang="0">
                  <a:pos x="381" y="500"/>
                </a:cxn>
                <a:cxn ang="0">
                  <a:pos x="396" y="449"/>
                </a:cxn>
                <a:cxn ang="0">
                  <a:pos x="408" y="397"/>
                </a:cxn>
                <a:cxn ang="0">
                  <a:pos x="414" y="346"/>
                </a:cxn>
                <a:cxn ang="0">
                  <a:pos x="412" y="296"/>
                </a:cxn>
                <a:cxn ang="0">
                  <a:pos x="402" y="251"/>
                </a:cxn>
                <a:cxn ang="0">
                  <a:pos x="384" y="208"/>
                </a:cxn>
                <a:cxn ang="0">
                  <a:pos x="357" y="172"/>
                </a:cxn>
                <a:cxn ang="0">
                  <a:pos x="320" y="142"/>
                </a:cxn>
                <a:cxn ang="0">
                  <a:pos x="260" y="107"/>
                </a:cxn>
                <a:cxn ang="0">
                  <a:pos x="203" y="82"/>
                </a:cxn>
                <a:cxn ang="0">
                  <a:pos x="154" y="65"/>
                </a:cxn>
                <a:cxn ang="0">
                  <a:pos x="108" y="56"/>
                </a:cxn>
                <a:cxn ang="0">
                  <a:pos x="68" y="55"/>
                </a:cxn>
                <a:cxn ang="0">
                  <a:pos x="32" y="61"/>
                </a:cxn>
                <a:cxn ang="0">
                  <a:pos x="0" y="70"/>
                </a:cxn>
                <a:cxn ang="0">
                  <a:pos x="0" y="13"/>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endParaRPr lang="ru-RU"/>
            </a:p>
          </p:txBody>
        </p:sp>
        <p:sp>
          <p:nvSpPr>
            <p:cNvPr id="40998" name="Freeform 38"/>
            <p:cNvSpPr>
              <a:spLocks/>
            </p:cNvSpPr>
            <p:nvPr/>
          </p:nvSpPr>
          <p:spPr bwMode="ltGray">
            <a:xfrm rot="1584153">
              <a:off x="20" y="410"/>
              <a:ext cx="344" cy="245"/>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ru-RU"/>
            </a:p>
          </p:txBody>
        </p:sp>
        <p:sp>
          <p:nvSpPr>
            <p:cNvPr id="40999" name="Freeform 39"/>
            <p:cNvSpPr>
              <a:spLocks/>
            </p:cNvSpPr>
            <p:nvPr/>
          </p:nvSpPr>
          <p:spPr bwMode="ltGray">
            <a:xfrm rot="1584153">
              <a:off x="242" y="756"/>
              <a:ext cx="167" cy="115"/>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ru-RU"/>
            </a:p>
          </p:txBody>
        </p:sp>
        <p:sp>
          <p:nvSpPr>
            <p:cNvPr id="41000" name="Freeform 40"/>
            <p:cNvSpPr>
              <a:spLocks/>
            </p:cNvSpPr>
            <p:nvPr/>
          </p:nvSpPr>
          <p:spPr bwMode="ltGray">
            <a:xfrm rot="1584153">
              <a:off x="574" y="286"/>
              <a:ext cx="147" cy="160"/>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endParaRPr lang="ru-RU"/>
            </a:p>
          </p:txBody>
        </p:sp>
        <p:sp>
          <p:nvSpPr>
            <p:cNvPr id="41001" name="Freeform 41"/>
            <p:cNvSpPr>
              <a:spLocks/>
            </p:cNvSpPr>
            <p:nvPr/>
          </p:nvSpPr>
          <p:spPr bwMode="ltGray">
            <a:xfrm rot="1584153">
              <a:off x="236" y="721"/>
              <a:ext cx="62" cy="97"/>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ru-RU"/>
            </a:p>
          </p:txBody>
        </p:sp>
        <p:sp>
          <p:nvSpPr>
            <p:cNvPr id="41002" name="Freeform 42"/>
            <p:cNvSpPr>
              <a:spLocks/>
            </p:cNvSpPr>
            <p:nvPr/>
          </p:nvSpPr>
          <p:spPr bwMode="ltGray">
            <a:xfrm rot="1584153">
              <a:off x="585" y="466"/>
              <a:ext cx="72" cy="41"/>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endParaRPr lang="ru-RU"/>
            </a:p>
          </p:txBody>
        </p:sp>
        <p:sp>
          <p:nvSpPr>
            <p:cNvPr id="41003" name="Freeform 43"/>
            <p:cNvSpPr>
              <a:spLocks/>
            </p:cNvSpPr>
            <p:nvPr/>
          </p:nvSpPr>
          <p:spPr bwMode="ltGray">
            <a:xfrm>
              <a:off x="0" y="886"/>
              <a:ext cx="360" cy="650"/>
            </a:xfrm>
            <a:custGeom>
              <a:avLst/>
              <a:gdLst/>
              <a:ahLst/>
              <a:cxnLst>
                <a:cxn ang="0">
                  <a:pos x="264" y="0"/>
                </a:cxn>
                <a:cxn ang="0">
                  <a:pos x="269" y="9"/>
                </a:cxn>
                <a:cxn ang="0">
                  <a:pos x="277" y="22"/>
                </a:cxn>
                <a:cxn ang="0">
                  <a:pos x="286" y="39"/>
                </a:cxn>
                <a:cxn ang="0">
                  <a:pos x="297" y="58"/>
                </a:cxn>
                <a:cxn ang="0">
                  <a:pos x="309" y="83"/>
                </a:cxn>
                <a:cxn ang="0">
                  <a:pos x="319" y="108"/>
                </a:cxn>
                <a:cxn ang="0">
                  <a:pos x="329" y="136"/>
                </a:cxn>
                <a:cxn ang="0">
                  <a:pos x="333" y="163"/>
                </a:cxn>
                <a:cxn ang="0">
                  <a:pos x="336" y="193"/>
                </a:cxn>
                <a:cxn ang="0">
                  <a:pos x="332" y="223"/>
                </a:cxn>
                <a:cxn ang="0">
                  <a:pos x="323" y="255"/>
                </a:cxn>
                <a:cxn ang="0">
                  <a:pos x="310" y="285"/>
                </a:cxn>
                <a:cxn ang="0">
                  <a:pos x="287" y="315"/>
                </a:cxn>
                <a:cxn ang="0">
                  <a:pos x="257" y="343"/>
                </a:cxn>
                <a:cxn ang="0">
                  <a:pos x="218" y="370"/>
                </a:cxn>
                <a:cxn ang="0">
                  <a:pos x="167" y="396"/>
                </a:cxn>
                <a:cxn ang="0">
                  <a:pos x="111" y="425"/>
                </a:cxn>
                <a:cxn ang="0">
                  <a:pos x="69" y="457"/>
                </a:cxn>
                <a:cxn ang="0">
                  <a:pos x="35" y="490"/>
                </a:cxn>
                <a:cxn ang="0">
                  <a:pos x="12" y="526"/>
                </a:cxn>
                <a:cxn ang="0">
                  <a:pos x="0" y="553"/>
                </a:cxn>
                <a:cxn ang="0">
                  <a:pos x="0" y="650"/>
                </a:cxn>
                <a:cxn ang="0">
                  <a:pos x="6" y="628"/>
                </a:cxn>
                <a:cxn ang="0">
                  <a:pos x="19" y="594"/>
                </a:cxn>
                <a:cxn ang="0">
                  <a:pos x="43" y="551"/>
                </a:cxn>
                <a:cxn ang="0">
                  <a:pos x="76" y="503"/>
                </a:cxn>
                <a:cxn ang="0">
                  <a:pos x="125" y="454"/>
                </a:cxn>
                <a:cxn ang="0">
                  <a:pos x="190" y="408"/>
                </a:cxn>
                <a:cxn ang="0">
                  <a:pos x="275" y="365"/>
                </a:cxn>
                <a:cxn ang="0">
                  <a:pos x="308" y="342"/>
                </a:cxn>
                <a:cxn ang="0">
                  <a:pos x="335" y="305"/>
                </a:cxn>
                <a:cxn ang="0">
                  <a:pos x="352" y="255"/>
                </a:cxn>
                <a:cxn ang="0">
                  <a:pos x="360" y="201"/>
                </a:cxn>
                <a:cxn ang="0">
                  <a:pos x="356" y="144"/>
                </a:cxn>
                <a:cxn ang="0">
                  <a:pos x="341" y="88"/>
                </a:cxn>
                <a:cxn ang="0">
                  <a:pos x="311" y="39"/>
                </a:cxn>
                <a:cxn ang="0">
                  <a:pos x="264" y="0"/>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endParaRPr lang="ru-RU"/>
            </a:p>
          </p:txBody>
        </p:sp>
        <p:sp>
          <p:nvSpPr>
            <p:cNvPr id="41004" name="Freeform 44"/>
            <p:cNvSpPr>
              <a:spLocks/>
            </p:cNvSpPr>
            <p:nvPr/>
          </p:nvSpPr>
          <p:spPr bwMode="ltGray">
            <a:xfrm rot="1584153">
              <a:off x="56" y="84"/>
              <a:ext cx="804" cy="686"/>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endParaRPr lang="ru-RU"/>
            </a:p>
          </p:txBody>
        </p:sp>
      </p:grpSp>
      <p:sp>
        <p:nvSpPr>
          <p:cNvPr id="41005"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41006"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1007" name="Rectangle 47"/>
          <p:cNvSpPr>
            <a:spLocks noGrp="1" noChangeArrowheads="1"/>
          </p:cNvSpPr>
          <p:nvPr>
            <p:ph type="dt" sz="half" idx="2"/>
          </p:nvPr>
        </p:nvSpPr>
        <p:spPr bwMode="auto">
          <a:xfrm>
            <a:off x="457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fld id="{19E8118C-0202-48D9-9E05-2C64267791A2}" type="datetime1">
              <a:rPr lang="ru-RU" smtClean="0"/>
              <a:pPr/>
              <a:t>05.12.2012</a:t>
            </a:fld>
            <a:endParaRPr lang="ru-RU"/>
          </a:p>
        </p:txBody>
      </p:sp>
      <p:sp>
        <p:nvSpPr>
          <p:cNvPr id="41008" name="Rectangle 4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r>
              <a:rPr lang="ru-RU" smtClean="0"/>
              <a:t>Кривошеева Г.А.</a:t>
            </a:r>
            <a:endParaRPr lang="ru-RU"/>
          </a:p>
        </p:txBody>
      </p:sp>
      <p:sp>
        <p:nvSpPr>
          <p:cNvPr id="41009"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61D4C81B-E82B-4EB6-8027-80CC2D51AE23}"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ransition spd="med" advClick="0" advTm="7000">
    <p:plus/>
    <p:sndAc>
      <p:stSnd>
        <p:snd r:embed="rId15" name="camera.wav"/>
      </p:stSnd>
    </p:sndAc>
  </p:transition>
  <p:hf hdr="0"/>
  <p:txStyles>
    <p:titleStyle>
      <a:lvl1pPr algn="ctr" rtl="0" eaLnBrk="1" fontAlgn="base" hangingPunct="1">
        <a:lnSpc>
          <a:spcPct val="90000"/>
        </a:lnSpc>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lnSpc>
          <a:spcPct val="90000"/>
        </a:lnSpc>
        <a:spcBef>
          <a:spcPct val="0"/>
        </a:spcBef>
        <a:spcAft>
          <a:spcPct val="0"/>
        </a:spcAft>
        <a:defRPr sz="4400">
          <a:solidFill>
            <a:schemeClr val="tx2"/>
          </a:solidFill>
          <a:effectLst>
            <a:outerShdw blurRad="38100" dist="38100" dir="2700000" algn="tl">
              <a:srgbClr val="000000"/>
            </a:outerShdw>
          </a:effectLst>
          <a:latin typeface="Verdana" pitchFamily="34" charset="0"/>
        </a:defRPr>
      </a:lvl2pPr>
      <a:lvl3pPr algn="ctr" rtl="0" eaLnBrk="1" fontAlgn="base" hangingPunct="1">
        <a:lnSpc>
          <a:spcPct val="90000"/>
        </a:lnSpc>
        <a:spcBef>
          <a:spcPct val="0"/>
        </a:spcBef>
        <a:spcAft>
          <a:spcPct val="0"/>
        </a:spcAft>
        <a:defRPr sz="4400">
          <a:solidFill>
            <a:schemeClr val="tx2"/>
          </a:solidFill>
          <a:effectLst>
            <a:outerShdw blurRad="38100" dist="38100" dir="2700000" algn="tl">
              <a:srgbClr val="000000"/>
            </a:outerShdw>
          </a:effectLst>
          <a:latin typeface="Verdana" pitchFamily="34" charset="0"/>
        </a:defRPr>
      </a:lvl3pPr>
      <a:lvl4pPr algn="ctr" rtl="0" eaLnBrk="1" fontAlgn="base" hangingPunct="1">
        <a:lnSpc>
          <a:spcPct val="90000"/>
        </a:lnSpc>
        <a:spcBef>
          <a:spcPct val="0"/>
        </a:spcBef>
        <a:spcAft>
          <a:spcPct val="0"/>
        </a:spcAft>
        <a:defRPr sz="4400">
          <a:solidFill>
            <a:schemeClr val="tx2"/>
          </a:solidFill>
          <a:effectLst>
            <a:outerShdw blurRad="38100" dist="38100" dir="2700000" algn="tl">
              <a:srgbClr val="000000"/>
            </a:outerShdw>
          </a:effectLst>
          <a:latin typeface="Verdana" pitchFamily="34" charset="0"/>
        </a:defRPr>
      </a:lvl4pPr>
      <a:lvl5pPr algn="ctr" rtl="0" eaLnBrk="1" fontAlgn="base" hangingPunct="1">
        <a:lnSpc>
          <a:spcPct val="90000"/>
        </a:lnSpc>
        <a:spcBef>
          <a:spcPct val="0"/>
        </a:spcBef>
        <a:spcAft>
          <a:spcPct val="0"/>
        </a:spcAft>
        <a:defRPr sz="4400">
          <a:solidFill>
            <a:schemeClr val="tx2"/>
          </a:solidFill>
          <a:effectLst>
            <a:outerShdw blurRad="38100" dist="38100" dir="2700000" algn="tl">
              <a:srgbClr val="000000"/>
            </a:outerShdw>
          </a:effectLst>
          <a:latin typeface="Verdana" pitchFamily="34" charset="0"/>
        </a:defRPr>
      </a:lvl5pPr>
      <a:lvl6pPr marL="457200" algn="ctr" rtl="0" eaLnBrk="1" fontAlgn="base" hangingPunct="1">
        <a:lnSpc>
          <a:spcPct val="90000"/>
        </a:lnSpc>
        <a:spcBef>
          <a:spcPct val="0"/>
        </a:spcBef>
        <a:spcAft>
          <a:spcPct val="0"/>
        </a:spcAft>
        <a:defRPr sz="4400">
          <a:solidFill>
            <a:schemeClr val="tx2"/>
          </a:solidFill>
          <a:effectLst>
            <a:outerShdw blurRad="38100" dist="38100" dir="2700000" algn="tl">
              <a:srgbClr val="000000"/>
            </a:outerShdw>
          </a:effectLst>
          <a:latin typeface="Verdana" pitchFamily="34" charset="0"/>
        </a:defRPr>
      </a:lvl6pPr>
      <a:lvl7pPr marL="914400" algn="ctr" rtl="0" eaLnBrk="1" fontAlgn="base" hangingPunct="1">
        <a:lnSpc>
          <a:spcPct val="90000"/>
        </a:lnSpc>
        <a:spcBef>
          <a:spcPct val="0"/>
        </a:spcBef>
        <a:spcAft>
          <a:spcPct val="0"/>
        </a:spcAft>
        <a:defRPr sz="4400">
          <a:solidFill>
            <a:schemeClr val="tx2"/>
          </a:solidFill>
          <a:effectLst>
            <a:outerShdw blurRad="38100" dist="38100" dir="2700000" algn="tl">
              <a:srgbClr val="000000"/>
            </a:outerShdw>
          </a:effectLst>
          <a:latin typeface="Verdana" pitchFamily="34" charset="0"/>
        </a:defRPr>
      </a:lvl7pPr>
      <a:lvl8pPr marL="1371600" algn="ctr" rtl="0" eaLnBrk="1" fontAlgn="base" hangingPunct="1">
        <a:lnSpc>
          <a:spcPct val="90000"/>
        </a:lnSpc>
        <a:spcBef>
          <a:spcPct val="0"/>
        </a:spcBef>
        <a:spcAft>
          <a:spcPct val="0"/>
        </a:spcAft>
        <a:defRPr sz="4400">
          <a:solidFill>
            <a:schemeClr val="tx2"/>
          </a:solidFill>
          <a:effectLst>
            <a:outerShdw blurRad="38100" dist="38100" dir="2700000" algn="tl">
              <a:srgbClr val="000000"/>
            </a:outerShdw>
          </a:effectLst>
          <a:latin typeface="Verdana" pitchFamily="34" charset="0"/>
        </a:defRPr>
      </a:lvl8pPr>
      <a:lvl9pPr marL="1828800" algn="ctr" rtl="0" eaLnBrk="1" fontAlgn="base" hangingPunct="1">
        <a:lnSpc>
          <a:spcPct val="90000"/>
        </a:lnSpc>
        <a:spcBef>
          <a:spcPct val="0"/>
        </a:spcBef>
        <a:spcAft>
          <a:spcPct val="0"/>
        </a:spcAft>
        <a:defRPr sz="4400">
          <a:solidFill>
            <a:schemeClr val="tx2"/>
          </a:solidFill>
          <a:effectLst>
            <a:outerShdw blurRad="38100" dist="38100" dir="2700000" algn="tl">
              <a:srgbClr val="000000"/>
            </a:outerShdw>
          </a:effectLst>
          <a:latin typeface="Verdan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ru.wikipedia.org/wiki/%D0%AE%D1%81%D1%8B" TargetMode="External"/><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hyperlink" Target="http://ru.wikipedia.org/wiki/%D0%A6%D0%B5%D1%80%D0%BA%D0%BE%D0%B2%D0%BD%D0%BE%D1%81%D0%BB%D0%B0%D0%B2%D1%8F%D0%BD%D1%81%D0%BA%D0%B8%D0%B9_%D1%8F%D0%B7%D1%8B%D0%BA" TargetMode="External"/><Relationship Id="rId5" Type="http://schemas.openxmlformats.org/officeDocument/2006/relationships/hyperlink" Target="http://ru.wikipedia.org/wiki/XVII_%D0%B2%D0%B5%D0%BA" TargetMode="External"/><Relationship Id="rId4" Type="http://schemas.openxmlformats.org/officeDocument/2006/relationships/hyperlink" Target="http://ru.wikipedia.org/wiki/XV_%D0%B2%D0%B5%D0%BA" TargetMode="Externa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ru.wikipedia.org/wiki/1918" TargetMode="External"/><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5367338"/>
            <a:ext cx="9144000" cy="1347810"/>
          </a:xfrm>
        </p:spPr>
        <p:txBody>
          <a:bodyPr/>
          <a:lstStyle/>
          <a:p>
            <a:r>
              <a:rPr lang="ru-RU" sz="2000" dirty="0" smtClean="0"/>
              <a:t>Презентация учителя МОУ « СОШ №21 им. П.А. Столыпина» г. Саратова  </a:t>
            </a:r>
          </a:p>
          <a:p>
            <a:r>
              <a:rPr lang="ru-RU" sz="2000" dirty="0" err="1" smtClean="0"/>
              <a:t>Байкуловой</a:t>
            </a:r>
            <a:r>
              <a:rPr lang="ru-RU" sz="2000" dirty="0" smtClean="0"/>
              <a:t> Нины Васильевны</a:t>
            </a:r>
            <a:endParaRPr lang="ru-RU" sz="2000" dirty="0"/>
          </a:p>
        </p:txBody>
      </p:sp>
      <p:pic>
        <p:nvPicPr>
          <p:cNvPr id="21506" name="Picture 2" descr="http://winxclub.su/uploads/posts/2011-12/1322892452_cirillic_alphabet.jpg"/>
          <p:cNvPicPr>
            <a:picLocks noGrp="1" noChangeAspect="1" noChangeArrowheads="1"/>
          </p:cNvPicPr>
          <p:nvPr>
            <p:ph type="pic" idx="1"/>
          </p:nvPr>
        </p:nvPicPr>
        <p:blipFill>
          <a:blip r:embed="rId3"/>
          <a:srcRect t="21875" b="21875"/>
          <a:stretch>
            <a:fillRect/>
          </a:stretch>
        </p:blipFill>
        <p:spPr bwMode="auto">
          <a:xfrm>
            <a:off x="0" y="0"/>
            <a:ext cx="9144000" cy="5286388"/>
          </a:xfrm>
          <a:prstGeom prst="rect">
            <a:avLst/>
          </a:prstGeom>
          <a:noFill/>
        </p:spPr>
      </p:pic>
    </p:spTree>
  </p:cSld>
  <p:clrMapOvr>
    <a:masterClrMapping/>
  </p:clrMapOvr>
  <p:transition spd="med" advClick="0" advTm="7000">
    <p:plus/>
    <p:sndAc>
      <p:stSnd>
        <p:snd r:embed="rId2"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FAF80E96-1F6C-4A98-8724-8D00C8FF9778}" type="datetime1">
              <a:rPr lang="ru-RU" smtClean="0"/>
              <a:pPr/>
              <a:t>05.12.2012</a:t>
            </a:fld>
            <a:endParaRPr lang="ru-RU"/>
          </a:p>
        </p:txBody>
      </p:sp>
      <p:sp>
        <p:nvSpPr>
          <p:cNvPr id="5" name="Нижний колонтитул 4"/>
          <p:cNvSpPr>
            <a:spLocks noGrp="1"/>
          </p:cNvSpPr>
          <p:nvPr>
            <p:ph type="ftr" sz="quarter" idx="11"/>
          </p:nvPr>
        </p:nvSpPr>
        <p:spPr/>
        <p:txBody>
          <a:bodyPr/>
          <a:lstStyle/>
          <a:p>
            <a:r>
              <a:rPr lang="ru-RU" smtClean="0"/>
              <a:t>Кривошеева Г.А.</a:t>
            </a:r>
            <a:endParaRPr lang="ru-RU"/>
          </a:p>
        </p:txBody>
      </p:sp>
      <p:sp>
        <p:nvSpPr>
          <p:cNvPr id="6" name="Номер слайда 5"/>
          <p:cNvSpPr>
            <a:spLocks noGrp="1"/>
          </p:cNvSpPr>
          <p:nvPr>
            <p:ph type="sldNum" sz="quarter" idx="12"/>
          </p:nvPr>
        </p:nvSpPr>
        <p:spPr/>
        <p:txBody>
          <a:bodyPr/>
          <a:lstStyle/>
          <a:p>
            <a:fld id="{10B62F03-3EF0-4A06-8B7D-8335890C4F1C}" type="slidenum">
              <a:rPr lang="ru-RU" smtClean="0"/>
              <a:pPr/>
              <a:t>10</a:t>
            </a:fld>
            <a:endParaRPr lang="ru-RU"/>
          </a:p>
        </p:txBody>
      </p:sp>
      <p:pic>
        <p:nvPicPr>
          <p:cNvPr id="7" name="Picture 2" descr="http://900igr.net/datas/filosofija/Filosofija-obrazovanija/0052-052-Glagolitsa-Kirillitsa.jpg"/>
          <p:cNvPicPr>
            <a:picLocks noChangeAspect="1" noChangeArrowheads="1"/>
          </p:cNvPicPr>
          <p:nvPr/>
        </p:nvPicPr>
        <p:blipFill>
          <a:blip r:embed="rId3"/>
          <a:srcRect/>
          <a:stretch>
            <a:fillRect/>
          </a:stretch>
        </p:blipFill>
        <p:spPr bwMode="auto">
          <a:xfrm>
            <a:off x="-142908" y="0"/>
            <a:ext cx="9286908" cy="6858000"/>
          </a:xfrm>
          <a:prstGeom prst="rect">
            <a:avLst/>
          </a:prstGeom>
          <a:noFill/>
        </p:spPr>
      </p:pic>
    </p:spTree>
  </p:cSld>
  <p:clrMapOvr>
    <a:masterClrMapping/>
  </p:clrMapOvr>
  <p:transition spd="med" advClick="0" advTm="7000">
    <p:plus/>
    <p:sndAc>
      <p:stSnd>
        <p:snd r:embed="rId2" name="camera.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10B62F03-3EF0-4A06-8B7D-8335890C4F1C}" type="slidenum">
              <a:rPr lang="ru-RU" smtClean="0"/>
              <a:pPr/>
              <a:t>11</a:t>
            </a:fld>
            <a:endParaRPr lang="ru-RU"/>
          </a:p>
        </p:txBody>
      </p:sp>
      <p:pic>
        <p:nvPicPr>
          <p:cNvPr id="132098" name="Picture 2" descr="http://img0.liveinternet.ru/images/attach/c/1/50/226/50226417_attach.jpg"/>
          <p:cNvPicPr>
            <a:picLocks noChangeAspect="1" noChangeArrowheads="1"/>
          </p:cNvPicPr>
          <p:nvPr/>
        </p:nvPicPr>
        <p:blipFill>
          <a:blip r:embed="rId4"/>
          <a:srcRect/>
          <a:stretch>
            <a:fillRect/>
          </a:stretch>
        </p:blipFill>
        <p:spPr bwMode="auto">
          <a:xfrm>
            <a:off x="0" y="-142900"/>
            <a:ext cx="9144000" cy="7215238"/>
          </a:xfrm>
          <a:prstGeom prst="rect">
            <a:avLst/>
          </a:prstGeom>
          <a:noFill/>
        </p:spPr>
      </p:pic>
    </p:spTree>
  </p:cSld>
  <p:clrMapOvr>
    <a:masterClrMapping/>
  </p:clrMapOvr>
  <p:transition spd="med" advClick="0" advTm="7000">
    <p:plus/>
    <p:sndAc>
      <p:stSnd>
        <p:snd r:embed="rId3" name="camera.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10B62F03-3EF0-4A06-8B7D-8335890C4F1C}" type="slidenum">
              <a:rPr lang="ru-RU" smtClean="0"/>
              <a:pPr/>
              <a:t>12</a:t>
            </a:fld>
            <a:endParaRPr lang="ru-RU"/>
          </a:p>
        </p:txBody>
      </p:sp>
      <p:sp>
        <p:nvSpPr>
          <p:cNvPr id="8" name="Содержимое 7"/>
          <p:cNvSpPr>
            <a:spLocks noGrp="1"/>
          </p:cNvSpPr>
          <p:nvPr>
            <p:ph sz="half" idx="4294967295"/>
          </p:nvPr>
        </p:nvSpPr>
        <p:spPr>
          <a:xfrm>
            <a:off x="0" y="1"/>
            <a:ext cx="9144000" cy="6858000"/>
          </a:xfrm>
        </p:spPr>
        <p:txBody>
          <a:bodyPr/>
          <a:lstStyle/>
          <a:p>
            <a:pPr>
              <a:buNone/>
            </a:pPr>
            <a:r>
              <a:rPr lang="ru-RU" sz="3600" dirty="0" smtClean="0"/>
              <a:t>Кирилл и </a:t>
            </a:r>
            <a:r>
              <a:rPr lang="ru-RU" sz="3600" dirty="0" err="1" smtClean="0"/>
              <a:t>Мефодий</a:t>
            </a:r>
            <a:r>
              <a:rPr lang="ru-RU" sz="3600" dirty="0" smtClean="0"/>
              <a:t> составили старославянский алфавит  на основе греческого . Некоторые буквы они взяли из других алфавитов или придумали сами.</a:t>
            </a:r>
          </a:p>
          <a:p>
            <a:pPr>
              <a:buNone/>
            </a:pPr>
            <a:r>
              <a:rPr lang="ru-RU" sz="3600" dirty="0" smtClean="0"/>
              <a:t>Новую азбуку назвали </a:t>
            </a:r>
            <a:r>
              <a:rPr lang="ru-RU" sz="3600" b="1" dirty="0" smtClean="0"/>
              <a:t>кириллицей.</a:t>
            </a:r>
          </a:p>
          <a:p>
            <a:pPr>
              <a:buNone/>
            </a:pPr>
            <a:r>
              <a:rPr lang="ru-RU" sz="3600" dirty="0" smtClean="0"/>
              <a:t>От  кириллицы происходит  наш русский</a:t>
            </a:r>
          </a:p>
          <a:p>
            <a:pPr>
              <a:buNone/>
            </a:pPr>
            <a:r>
              <a:rPr lang="ru-RU" sz="3600" dirty="0" smtClean="0"/>
              <a:t>алфавит , а также  украинский ,белорус- </a:t>
            </a:r>
            <a:r>
              <a:rPr lang="ru-RU" sz="3600" dirty="0" err="1" smtClean="0"/>
              <a:t>ский</a:t>
            </a:r>
            <a:r>
              <a:rPr lang="ru-RU" sz="3600" dirty="0" smtClean="0"/>
              <a:t> ,сербский и болгарский</a:t>
            </a:r>
            <a:r>
              <a:rPr lang="ru-RU" dirty="0" smtClean="0"/>
              <a:t>.</a:t>
            </a:r>
            <a:endParaRPr lang="ru-RU" dirty="0"/>
          </a:p>
        </p:txBody>
      </p:sp>
    </p:spTree>
  </p:cSld>
  <p:clrMapOvr>
    <a:masterClrMapping/>
  </p:clrMapOvr>
  <p:transition spd="med" advClick="0" advTm="7000">
    <p:plus/>
    <p:sndAc>
      <p:stSnd>
        <p:snd r:embed="rId2" name="camera.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ru-RU" dirty="0" smtClean="0"/>
              <a:t>История алфавита</a:t>
            </a:r>
            <a:endParaRPr lang="ru-RU" dirty="0"/>
          </a:p>
        </p:txBody>
      </p:sp>
      <p:sp>
        <p:nvSpPr>
          <p:cNvPr id="66564" name="Rectangle 4"/>
          <p:cNvSpPr>
            <a:spLocks noGrp="1" noChangeArrowheads="1"/>
          </p:cNvSpPr>
          <p:nvPr>
            <p:ph sz="half" idx="1"/>
          </p:nvPr>
        </p:nvSpPr>
        <p:spPr>
          <a:xfrm>
            <a:off x="539552" y="1412776"/>
            <a:ext cx="4038600" cy="4456113"/>
          </a:xfrm>
        </p:spPr>
        <p:style>
          <a:lnRef idx="2">
            <a:schemeClr val="accent4"/>
          </a:lnRef>
          <a:fillRef idx="1">
            <a:schemeClr val="lt1"/>
          </a:fillRef>
          <a:effectRef idx="0">
            <a:schemeClr val="accent4"/>
          </a:effectRef>
          <a:fontRef idx="minor">
            <a:schemeClr val="dk1"/>
          </a:fontRef>
        </p:style>
        <p:txBody>
          <a:bodyPr/>
          <a:lstStyle/>
          <a:p>
            <a:pPr>
              <a:buNone/>
            </a:pPr>
            <a:r>
              <a:rPr lang="ru-RU" sz="2000" dirty="0" smtClean="0"/>
              <a:t>На тот момент в нём было, по-видимому, 43 буквы. Позже добавились 4 новые буквы, а 14 старых были в разное время исключены за ненадобностью, так как соответствующие звуки исчезли. Раньше всего исчезли йотированные </a:t>
            </a:r>
            <a:r>
              <a:rPr lang="ru-RU" sz="2000" dirty="0" smtClean="0">
                <a:hlinkClick r:id="rId3" tooltip="Юсы"/>
              </a:rPr>
              <a:t>юсы</a:t>
            </a:r>
            <a:r>
              <a:rPr lang="ru-RU" sz="2000" dirty="0" smtClean="0"/>
              <a:t> (Ѩ, Ѭ), затем большой юс (Ѫ), возвращавшийся в </a:t>
            </a:r>
            <a:r>
              <a:rPr lang="ru-RU" sz="2000" dirty="0" smtClean="0">
                <a:hlinkClick r:id="rId4" tooltip="XV век"/>
              </a:rPr>
              <a:t>XV веке</a:t>
            </a:r>
            <a:r>
              <a:rPr lang="ru-RU" sz="2000" dirty="0" smtClean="0"/>
              <a:t>, но вновь исчезнувший в начале </a:t>
            </a:r>
            <a:r>
              <a:rPr lang="ru-RU" sz="2000" dirty="0" smtClean="0">
                <a:hlinkClick r:id="rId5" tooltip="XVII век"/>
              </a:rPr>
              <a:t>XVII века</a:t>
            </a:r>
            <a:r>
              <a:rPr lang="ru-RU" sz="2000" dirty="0" smtClean="0"/>
              <a:t>, и</a:t>
            </a:r>
            <a:endParaRPr lang="ru-RU" sz="2000" b="1" dirty="0"/>
          </a:p>
        </p:txBody>
      </p:sp>
      <p:sp>
        <p:nvSpPr>
          <p:cNvPr id="66565" name="Rectangle 5"/>
          <p:cNvSpPr>
            <a:spLocks noGrp="1" noChangeArrowheads="1"/>
          </p:cNvSpPr>
          <p:nvPr>
            <p:ph sz="half" idx="2"/>
          </p:nvPr>
        </p:nvSpPr>
        <p:spPr>
          <a:solidFill>
            <a:schemeClr val="tx2">
              <a:lumMod val="20000"/>
              <a:lumOff val="80000"/>
            </a:schemeClr>
          </a:solidFill>
        </p:spPr>
        <p:txBody>
          <a:bodyPr/>
          <a:lstStyle/>
          <a:p>
            <a:pPr>
              <a:buNone/>
            </a:pPr>
            <a:r>
              <a:rPr lang="ru-RU" sz="2400" dirty="0" smtClean="0"/>
              <a:t>йотированное Е (Ѥ); остальные буквы, порой несколько меняя своё значение и форму, сохранились до наших дней в составе азбуки </a:t>
            </a:r>
            <a:r>
              <a:rPr lang="ru-RU" sz="2400" dirty="0" smtClean="0">
                <a:hlinkClick r:id="rId6" tooltip="Церковнославянский язык"/>
              </a:rPr>
              <a:t>церковнославянского языка</a:t>
            </a:r>
            <a:r>
              <a:rPr lang="ru-RU" sz="2400" dirty="0" smtClean="0"/>
              <a:t>, которая долгое время ошибочно считалась тождественной с русской азбукой</a:t>
            </a:r>
            <a:r>
              <a:rPr lang="ru-RU" dirty="0" smtClean="0"/>
              <a:t>.</a:t>
            </a:r>
            <a:endParaRPr lang="ru-RU" b="1" dirty="0"/>
          </a:p>
        </p:txBody>
      </p:sp>
      <p:sp>
        <p:nvSpPr>
          <p:cNvPr id="6" name="Номер слайда 5"/>
          <p:cNvSpPr>
            <a:spLocks noGrp="1"/>
          </p:cNvSpPr>
          <p:nvPr>
            <p:ph type="sldNum" sz="quarter" idx="12"/>
          </p:nvPr>
        </p:nvSpPr>
        <p:spPr/>
        <p:txBody>
          <a:bodyPr/>
          <a:lstStyle/>
          <a:p>
            <a:fld id="{8A1508B6-BE44-4F6E-A285-54CAC86C1561}" type="slidenum">
              <a:rPr lang="ru-RU" smtClean="0"/>
              <a:pPr/>
              <a:t>13</a:t>
            </a:fld>
            <a:endParaRPr lang="ru-RU"/>
          </a:p>
        </p:txBody>
      </p:sp>
    </p:spTree>
  </p:cSld>
  <p:clrMapOvr>
    <a:masterClrMapping/>
  </p:clrMapOvr>
  <p:transition spd="med" advClick="0" advTm="7000">
    <p:plus/>
    <p:sndAc>
      <p:stSnd>
        <p:snd r:embed="rId2" name="camera.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Заголовок 20"/>
          <p:cNvSpPr>
            <a:spLocks noGrp="1"/>
          </p:cNvSpPr>
          <p:nvPr>
            <p:ph type="title"/>
          </p:nvPr>
        </p:nvSpPr>
        <p:spPr>
          <a:xfrm>
            <a:off x="442913" y="103188"/>
            <a:ext cx="8243887" cy="682606"/>
          </a:xfrm>
        </p:spPr>
        <p:txBody>
          <a:bodyPr/>
          <a:lstStyle/>
          <a:p>
            <a:r>
              <a:rPr lang="ru-RU" dirty="0" smtClean="0"/>
              <a:t>Реформы алфавита</a:t>
            </a:r>
            <a:endParaRPr lang="ru-RU" dirty="0"/>
          </a:p>
        </p:txBody>
      </p:sp>
      <p:sp>
        <p:nvSpPr>
          <p:cNvPr id="6" name="Номер слайда 5"/>
          <p:cNvSpPr>
            <a:spLocks noGrp="1"/>
          </p:cNvSpPr>
          <p:nvPr>
            <p:ph type="sldNum" sz="quarter" idx="12"/>
          </p:nvPr>
        </p:nvSpPr>
        <p:spPr/>
        <p:txBody>
          <a:bodyPr/>
          <a:lstStyle/>
          <a:p>
            <a:fld id="{10B62F03-3EF0-4A06-8B7D-8335890C4F1C}" type="slidenum">
              <a:rPr lang="ru-RU" smtClean="0"/>
              <a:pPr/>
              <a:t>14</a:t>
            </a:fld>
            <a:endParaRPr lang="ru-RU"/>
          </a:p>
        </p:txBody>
      </p:sp>
      <p:sp>
        <p:nvSpPr>
          <p:cNvPr id="23" name="Прямоугольник 22"/>
          <p:cNvSpPr/>
          <p:nvPr/>
        </p:nvSpPr>
        <p:spPr>
          <a:xfrm>
            <a:off x="0" y="642918"/>
            <a:ext cx="9144000" cy="6267630"/>
          </a:xfrm>
          <a:prstGeom prst="rect">
            <a:avLst/>
          </a:prstGeom>
        </p:spPr>
        <p:txBody>
          <a:bodyPr wrap="square">
            <a:spAutoFit/>
          </a:bodyPr>
          <a:lstStyle/>
          <a:p>
            <a:r>
              <a:rPr lang="ru-RU" sz="2800" b="1" dirty="0" smtClean="0">
                <a:solidFill>
                  <a:srgbClr val="FF0000"/>
                </a:solidFill>
              </a:rPr>
              <a:t>К 1917 году алфавит пришёл в 35-буквенном составе </a:t>
            </a:r>
            <a:r>
              <a:rPr lang="ru-RU" sz="2800" b="1" dirty="0" smtClean="0"/>
              <a:t>(официально; </a:t>
            </a:r>
            <a:r>
              <a:rPr lang="ru-RU" sz="2800" dirty="0" smtClean="0"/>
              <a:t>фактически букв было 37) : А, Б, В, Г, Д, Е, (Ё отдельной буквой не считалось), </a:t>
            </a:r>
          </a:p>
          <a:p>
            <a:r>
              <a:rPr lang="ru-RU" sz="2800" dirty="0" smtClean="0"/>
              <a:t>Ж, З, И, (Й отдельной буквой не считалось), І, К, Л, М, Н, О, П, Р, С, Т, У, Ф, Х, Ц, Ч, Ш, Щ, Ъ, Ы, Ь, Ѣ, Э, Ю, Я, Ѳ, Ѵ. (Последняя буква формально числилась в русском алфавите, но де-факто её употребление сошло почти на нет, и она встречалась всего в нескольких словах).</a:t>
            </a:r>
          </a:p>
          <a:p>
            <a:r>
              <a:rPr lang="ru-RU" sz="2800" dirty="0" smtClean="0"/>
              <a:t>Последняя крупная реформа письменности была проведена в </a:t>
            </a:r>
            <a:r>
              <a:rPr lang="ru-RU" sz="2800" b="1" dirty="0" smtClean="0">
                <a:solidFill>
                  <a:srgbClr val="FF0000"/>
                </a:solidFill>
              </a:rPr>
              <a:t>1917—1918 </a:t>
            </a:r>
            <a:r>
              <a:rPr lang="ru-RU" sz="2800" dirty="0" smtClean="0"/>
              <a:t>г. — в результате неё появился нынешний русский алфавит, состоящий из </a:t>
            </a:r>
            <a:r>
              <a:rPr lang="ru-RU" sz="2800" b="1" dirty="0" smtClean="0"/>
              <a:t>33</a:t>
            </a:r>
            <a:r>
              <a:rPr lang="ru-RU" sz="2800" dirty="0" smtClean="0"/>
              <a:t> букв.</a:t>
            </a:r>
            <a:endParaRPr lang="ru-RU" sz="2800" dirty="0"/>
          </a:p>
        </p:txBody>
      </p:sp>
    </p:spTree>
  </p:cSld>
  <p:clrMapOvr>
    <a:masterClrMapping/>
  </p:clrMapOvr>
  <p:transition spd="med" advClick="0" advTm="7000">
    <p:plus/>
    <p:sndAc>
      <p:stSnd>
        <p:snd r:embed="rId2" name="camera.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u-RU" sz="2800" b="1" dirty="0" smtClean="0"/>
              <a:t>Судьба отдельных букв </a:t>
            </a:r>
            <a:r>
              <a:rPr lang="ru-RU" sz="3200" b="1" dirty="0" smtClean="0"/>
              <a:t>в XVIII—XX веках</a:t>
            </a:r>
            <a:br>
              <a:rPr lang="ru-RU" sz="3200" b="1" dirty="0" smtClean="0"/>
            </a:br>
            <a:endParaRPr lang="ru-RU" sz="3200" dirty="0"/>
          </a:p>
        </p:txBody>
      </p:sp>
      <p:sp>
        <p:nvSpPr>
          <p:cNvPr id="16" name="Текст 15"/>
          <p:cNvSpPr>
            <a:spLocks noGrp="1"/>
          </p:cNvSpPr>
          <p:nvPr>
            <p:ph type="body" sz="half" idx="1"/>
          </p:nvPr>
        </p:nvSpPr>
        <p:spPr>
          <a:xfrm>
            <a:off x="457200" y="1600200"/>
            <a:ext cx="4038600" cy="5257800"/>
          </a:xfrm>
          <a:ln>
            <a:solidFill>
              <a:srgbClr val="FF0000"/>
            </a:solidFill>
          </a:ln>
        </p:spPr>
        <p:txBody>
          <a:bodyPr/>
          <a:lstStyle/>
          <a:p>
            <a:r>
              <a:rPr lang="ru-RU" sz="1600" b="1" dirty="0" err="1" smtClean="0"/>
              <a:t>Кси</a:t>
            </a:r>
            <a:r>
              <a:rPr lang="ru-RU" sz="1600" b="1" dirty="0" smtClean="0"/>
              <a:t> (Ѯ </a:t>
            </a:r>
            <a:r>
              <a:rPr lang="ru-RU" sz="1600" dirty="0" smtClean="0"/>
              <a:t>отменено Петром I (заменено сочетанием </a:t>
            </a:r>
            <a:r>
              <a:rPr lang="ru-RU" sz="1600" b="1" dirty="0" smtClean="0"/>
              <a:t>КС</a:t>
            </a:r>
            <a:r>
              <a:rPr lang="ru-RU" sz="1600" dirty="0" smtClean="0"/>
              <a:t>), позже восстановлено, окончательно отменено </a:t>
            </a:r>
            <a:r>
              <a:rPr lang="ru-RU" sz="1600" b="1" dirty="0" smtClean="0"/>
              <a:t>в 1735 </a:t>
            </a:r>
            <a:r>
              <a:rPr lang="ru-RU" sz="1600" dirty="0" smtClean="0"/>
              <a:t>г. В гражданском шрифте выглядело как ижица с хвостом.</a:t>
            </a:r>
          </a:p>
          <a:p>
            <a:r>
              <a:rPr lang="ru-RU" sz="1600" dirty="0" smtClean="0"/>
              <a:t> </a:t>
            </a:r>
            <a:r>
              <a:rPr lang="ru-RU" sz="1600" b="1" dirty="0" smtClean="0"/>
              <a:t>Пси (Ѱ) </a:t>
            </a:r>
            <a:r>
              <a:rPr lang="ru-RU" sz="1600" dirty="0" smtClean="0"/>
              <a:t>— отменено Петром I (заменено сочетанием </a:t>
            </a:r>
            <a:r>
              <a:rPr lang="ru-RU" sz="1600" b="1" dirty="0" smtClean="0"/>
              <a:t>ПС</a:t>
            </a:r>
            <a:r>
              <a:rPr lang="ru-RU" sz="1600" dirty="0" smtClean="0"/>
              <a:t>), не восстанавливалось</a:t>
            </a:r>
            <a:r>
              <a:rPr lang="ru-RU" sz="1600" b="1" dirty="0" smtClean="0"/>
              <a:t>. Омега (Ѡ) </a:t>
            </a:r>
            <a:r>
              <a:rPr lang="ru-RU" sz="1600" dirty="0" smtClean="0"/>
              <a:t>и </a:t>
            </a:r>
            <a:r>
              <a:rPr lang="ru-RU" sz="1600" i="1" dirty="0" smtClean="0"/>
              <a:t>от</a:t>
            </a:r>
            <a:r>
              <a:rPr lang="ru-RU" sz="1600" dirty="0" smtClean="0"/>
              <a:t> (Ѿ) — отменены Петром I (заменены на </a:t>
            </a:r>
            <a:r>
              <a:rPr lang="ru-RU" sz="1600" b="1" dirty="0" smtClean="0"/>
              <a:t>О</a:t>
            </a:r>
            <a:r>
              <a:rPr lang="ru-RU" sz="1600" dirty="0" smtClean="0"/>
              <a:t> и сочетание </a:t>
            </a:r>
            <a:r>
              <a:rPr lang="ru-RU" sz="1600" b="1" dirty="0" smtClean="0"/>
              <a:t>ОТ</a:t>
            </a:r>
            <a:r>
              <a:rPr lang="ru-RU" sz="1600" dirty="0" smtClean="0"/>
              <a:t> соответственно), не восстанавливались. </a:t>
            </a:r>
          </a:p>
          <a:p>
            <a:r>
              <a:rPr lang="ru-RU" sz="1600" dirty="0" smtClean="0">
                <a:solidFill>
                  <a:srgbClr val="FF0000"/>
                </a:solidFill>
              </a:rPr>
              <a:t>Ферт (Ф)</a:t>
            </a:r>
            <a:r>
              <a:rPr lang="ru-RU" sz="1600" dirty="0" smtClean="0"/>
              <a:t> и </a:t>
            </a:r>
            <a:r>
              <a:rPr lang="ru-RU" sz="1600" b="1" dirty="0" smtClean="0">
                <a:solidFill>
                  <a:srgbClr val="FF0000"/>
                </a:solidFill>
              </a:rPr>
              <a:t>фита </a:t>
            </a:r>
            <a:r>
              <a:rPr lang="ru-RU" sz="1600" b="1" dirty="0" smtClean="0"/>
              <a:t>(Ѳ)</a:t>
            </a:r>
            <a:r>
              <a:rPr lang="ru-RU" sz="1600" dirty="0" smtClean="0"/>
              <a:t>— Пётр I </a:t>
            </a:r>
            <a:r>
              <a:rPr lang="ru-RU" sz="1600" b="1" dirty="0" smtClean="0"/>
              <a:t>в 1707—1708</a:t>
            </a:r>
            <a:r>
              <a:rPr lang="ru-RU" sz="1600" dirty="0" smtClean="0"/>
              <a:t> гг. отменил было ферт </a:t>
            </a:r>
            <a:r>
              <a:rPr lang="ru-RU" sz="1600" b="1" dirty="0" smtClean="0"/>
              <a:t>Ф</a:t>
            </a:r>
            <a:r>
              <a:rPr lang="ru-RU" sz="1600" dirty="0" smtClean="0"/>
              <a:t> (оставив фиту </a:t>
            </a:r>
            <a:r>
              <a:rPr lang="ru-RU" sz="1600" b="1" dirty="0" smtClean="0"/>
              <a:t>Ѳ</a:t>
            </a:r>
            <a:r>
              <a:rPr lang="ru-RU" sz="1600" dirty="0" smtClean="0"/>
              <a:t>), но вернул </a:t>
            </a:r>
            <a:r>
              <a:rPr lang="ru-RU" sz="1600" b="1" dirty="0" smtClean="0"/>
              <a:t>в 1710</a:t>
            </a:r>
            <a:r>
              <a:rPr lang="ru-RU" sz="1600" dirty="0" smtClean="0"/>
              <a:t> г., восстановив церковнославянские правила употребления этих букв; фита отменена реформой </a:t>
            </a:r>
            <a:r>
              <a:rPr lang="ru-RU" sz="1600" b="1" dirty="0" smtClean="0"/>
              <a:t>1917—</a:t>
            </a:r>
            <a:r>
              <a:rPr lang="ru-RU" sz="1600" b="1" dirty="0" smtClean="0">
                <a:hlinkClick r:id="rId3" tooltip="1918"/>
              </a:rPr>
              <a:t>1918</a:t>
            </a:r>
            <a:r>
              <a:rPr lang="ru-RU" sz="1600" dirty="0" smtClean="0"/>
              <a:t>гг.</a:t>
            </a:r>
            <a:endParaRPr lang="ru-RU" sz="1600" dirty="0"/>
          </a:p>
        </p:txBody>
      </p:sp>
      <p:sp>
        <p:nvSpPr>
          <p:cNvPr id="17" name="Содержимое 16"/>
          <p:cNvSpPr>
            <a:spLocks noGrp="1"/>
          </p:cNvSpPr>
          <p:nvPr>
            <p:ph sz="half" idx="2"/>
          </p:nvPr>
        </p:nvSpPr>
        <p:spPr>
          <a:xfrm>
            <a:off x="4643438" y="1571612"/>
            <a:ext cx="4038600" cy="4456113"/>
          </a:xfrm>
        </p:spPr>
        <p:txBody>
          <a:bodyPr/>
          <a:lstStyle/>
          <a:p>
            <a:r>
              <a:rPr lang="ru-RU" sz="1600" dirty="0" smtClean="0">
                <a:solidFill>
                  <a:srgbClr val="FF0000"/>
                </a:solidFill>
              </a:rPr>
              <a:t>Ижица (Ѵ)</a:t>
            </a:r>
            <a:r>
              <a:rPr lang="ru-RU" sz="1600" dirty="0" smtClean="0"/>
              <a:t>— отменена Петром I [заменена на </a:t>
            </a:r>
            <a:r>
              <a:rPr lang="ru-RU" sz="1600" b="1" dirty="0" smtClean="0"/>
              <a:t>I</a:t>
            </a:r>
            <a:r>
              <a:rPr lang="ru-RU" sz="1600" dirty="0" smtClean="0"/>
              <a:t> (затем также на </a:t>
            </a:r>
            <a:r>
              <a:rPr lang="ru-RU" sz="1600" b="1" dirty="0" smtClean="0"/>
              <a:t>И</a:t>
            </a:r>
            <a:r>
              <a:rPr lang="ru-RU" sz="1600" dirty="0" smtClean="0"/>
              <a:t>) или </a:t>
            </a:r>
            <a:r>
              <a:rPr lang="ru-RU" sz="1600" b="1" dirty="0" smtClean="0"/>
              <a:t>В</a:t>
            </a:r>
            <a:r>
              <a:rPr lang="ru-RU" sz="1600" dirty="0" smtClean="0"/>
              <a:t>, в зависимости от произношения], позже восстановлена, опять отменена в 1735 г., опять восстановлена в 1758… Употреблялась все реже и реже и с </a:t>
            </a:r>
            <a:r>
              <a:rPr lang="ru-RU" sz="1600" dirty="0" smtClean="0">
                <a:solidFill>
                  <a:srgbClr val="FF0000"/>
                </a:solidFill>
              </a:rPr>
              <a:t>1870-х</a:t>
            </a:r>
            <a:r>
              <a:rPr lang="ru-RU" sz="1600" dirty="0" smtClean="0"/>
              <a:t> годов обычно считалась упразднённой и более не входящей в русский алфавит, хотя до </a:t>
            </a:r>
            <a:r>
              <a:rPr lang="ru-RU" sz="1600" dirty="0" smtClean="0">
                <a:solidFill>
                  <a:srgbClr val="FF0000"/>
                </a:solidFill>
              </a:rPr>
              <a:t>1917—1918</a:t>
            </a:r>
            <a:r>
              <a:rPr lang="ru-RU" sz="1600" dirty="0" smtClean="0"/>
              <a:t> гг. в отдельных словах порой употреблялась (обычно в </a:t>
            </a:r>
            <a:r>
              <a:rPr lang="ru-RU" sz="1600" i="1" dirty="0" err="1" smtClean="0"/>
              <a:t>мѵро</a:t>
            </a:r>
            <a:r>
              <a:rPr lang="ru-RU" sz="1600" dirty="0" err="1" smtClean="0"/>
              <a:t> </a:t>
            </a:r>
            <a:r>
              <a:rPr lang="ru-RU" sz="1600" dirty="0" smtClean="0"/>
              <a:t>с производными, реже — в </a:t>
            </a:r>
            <a:r>
              <a:rPr lang="ru-RU" sz="1600" i="1" dirty="0" err="1" smtClean="0"/>
              <a:t>сѵнодъ</a:t>
            </a:r>
            <a:r>
              <a:rPr lang="ru-RU" sz="1600" dirty="0" err="1" smtClean="0"/>
              <a:t> </a:t>
            </a:r>
            <a:r>
              <a:rPr lang="ru-RU" sz="1600" dirty="0" smtClean="0"/>
              <a:t>с производными, ещё реже — в </a:t>
            </a:r>
            <a:r>
              <a:rPr lang="ru-RU" sz="1600" i="1" dirty="0" err="1" smtClean="0"/>
              <a:t>ѵпостась</a:t>
            </a:r>
            <a:r>
              <a:rPr lang="ru-RU" sz="1600" dirty="0" err="1" smtClean="0"/>
              <a:t> </a:t>
            </a:r>
            <a:r>
              <a:rPr lang="ru-RU" sz="1600" dirty="0" smtClean="0"/>
              <a:t>и т. п.). В документах орфографической реформы </a:t>
            </a:r>
            <a:r>
              <a:rPr lang="ru-RU" sz="1600" dirty="0" smtClean="0">
                <a:solidFill>
                  <a:srgbClr val="FF0000"/>
                </a:solidFill>
              </a:rPr>
              <a:t>1917—1918</a:t>
            </a:r>
            <a:r>
              <a:rPr lang="ru-RU" sz="1600" dirty="0" smtClean="0"/>
              <a:t> гг. не упомянута.</a:t>
            </a:r>
            <a:endParaRPr lang="ru-RU" sz="1600" dirty="0"/>
          </a:p>
        </p:txBody>
      </p:sp>
      <p:sp>
        <p:nvSpPr>
          <p:cNvPr id="6" name="Номер слайда 5"/>
          <p:cNvSpPr>
            <a:spLocks noGrp="1"/>
          </p:cNvSpPr>
          <p:nvPr>
            <p:ph type="sldNum" sz="quarter" idx="12"/>
          </p:nvPr>
        </p:nvSpPr>
        <p:spPr/>
        <p:txBody>
          <a:bodyPr/>
          <a:lstStyle/>
          <a:p>
            <a:fld id="{10B62F03-3EF0-4A06-8B7D-8335890C4F1C}" type="slidenum">
              <a:rPr lang="ru-RU" smtClean="0"/>
              <a:pPr/>
              <a:t>15</a:t>
            </a:fld>
            <a:endParaRPr lang="ru-RU"/>
          </a:p>
        </p:txBody>
      </p:sp>
    </p:spTree>
  </p:cSld>
  <p:clrMapOvr>
    <a:masterClrMapping/>
  </p:clrMapOvr>
  <p:transition spd="med" advClick="0" advTm="7000">
    <p:plus/>
    <p:sndAc>
      <p:stSnd>
        <p:snd r:embed="rId2" name="camera.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u-RU" sz="2800" b="1" dirty="0" smtClean="0"/>
              <a:t>Судьба отдельных букв </a:t>
            </a:r>
            <a:r>
              <a:rPr lang="ru-RU" sz="3200" b="1" dirty="0" smtClean="0"/>
              <a:t>в XVIII—XX веках</a:t>
            </a:r>
            <a:br>
              <a:rPr lang="ru-RU" sz="3200" b="1" dirty="0" smtClean="0"/>
            </a:br>
            <a:endParaRPr lang="ru-RU" sz="3200" dirty="0"/>
          </a:p>
        </p:txBody>
      </p:sp>
      <p:sp>
        <p:nvSpPr>
          <p:cNvPr id="16" name="Текст 15"/>
          <p:cNvSpPr>
            <a:spLocks noGrp="1"/>
          </p:cNvSpPr>
          <p:nvPr>
            <p:ph type="body" sz="half" idx="1"/>
          </p:nvPr>
        </p:nvSpPr>
        <p:spPr>
          <a:ln>
            <a:solidFill>
              <a:srgbClr val="FF0000"/>
            </a:solidFill>
          </a:ln>
        </p:spPr>
        <p:txBody>
          <a:bodyPr/>
          <a:lstStyle/>
          <a:p>
            <a:r>
              <a:rPr lang="ru-RU" sz="1600" b="1" dirty="0" smtClean="0"/>
              <a:t>І </a:t>
            </a:r>
            <a:r>
              <a:rPr lang="ru-RU" sz="1600" dirty="0" smtClean="0"/>
              <a:t>и </a:t>
            </a:r>
            <a:r>
              <a:rPr lang="ru-RU" sz="1600" b="1" dirty="0" smtClean="0"/>
              <a:t>И</a:t>
            </a:r>
            <a:r>
              <a:rPr lang="ru-RU" sz="1600" dirty="0" smtClean="0"/>
              <a:t>— Пётр I вначале отменил букву </a:t>
            </a:r>
            <a:r>
              <a:rPr lang="ru-RU" sz="1600" b="1" dirty="0" smtClean="0"/>
              <a:t>И</a:t>
            </a:r>
            <a:r>
              <a:rPr lang="ru-RU" sz="1600" dirty="0" smtClean="0"/>
              <a:t>, но потом вернул, изменив правила употребления этих букв по сравнению с церковнославянскими (позже и церковнославянские правила были восстановлены, за исключением этимологического использования этих букв в заимствованиях). Изменялись также правила относительно числа точек над </a:t>
            </a:r>
            <a:r>
              <a:rPr lang="ru-RU" sz="1600" b="1" dirty="0" smtClean="0"/>
              <a:t>І</a:t>
            </a:r>
            <a:r>
              <a:rPr lang="ru-RU" sz="1600" dirty="0" smtClean="0"/>
              <a:t>: Пётр отменил было их; затем было предписано ставить по две точки над </a:t>
            </a:r>
            <a:r>
              <a:rPr lang="ru-RU" sz="1600" b="1" dirty="0" smtClean="0"/>
              <a:t>І</a:t>
            </a:r>
            <a:r>
              <a:rPr lang="ru-RU" sz="1600" dirty="0" smtClean="0"/>
              <a:t> перед гласными, и одну — перед согласными; наконец, </a:t>
            </a:r>
            <a:r>
              <a:rPr lang="ru-RU" sz="1600" b="1" dirty="0" smtClean="0"/>
              <a:t>с 1738 года </a:t>
            </a:r>
            <a:r>
              <a:rPr lang="ru-RU" sz="1600" dirty="0" smtClean="0"/>
              <a:t>точка стала везде одна. Буква </a:t>
            </a:r>
            <a:r>
              <a:rPr lang="ru-RU" sz="1600" b="1" dirty="0" smtClean="0"/>
              <a:t>І</a:t>
            </a:r>
            <a:r>
              <a:rPr lang="ru-RU" sz="1600" dirty="0" smtClean="0"/>
              <a:t> </a:t>
            </a:r>
            <a:r>
              <a:rPr lang="ru-RU" sz="1600" dirty="0" err="1" smtClean="0"/>
              <a:t>отмнена</a:t>
            </a:r>
            <a:r>
              <a:rPr lang="ru-RU" sz="1600" dirty="0" smtClean="0"/>
              <a:t> реформами </a:t>
            </a:r>
            <a:r>
              <a:rPr lang="ru-RU" sz="1600" b="1" dirty="0" smtClean="0"/>
              <a:t>1917—1918 гг.</a:t>
            </a:r>
            <a:endParaRPr lang="ru-RU" sz="1600" b="1" dirty="0"/>
          </a:p>
        </p:txBody>
      </p:sp>
      <p:sp>
        <p:nvSpPr>
          <p:cNvPr id="17" name="Содержимое 16"/>
          <p:cNvSpPr>
            <a:spLocks noGrp="1"/>
          </p:cNvSpPr>
          <p:nvPr>
            <p:ph sz="half" idx="2"/>
          </p:nvPr>
        </p:nvSpPr>
        <p:spPr>
          <a:xfrm>
            <a:off x="4643438" y="1571612"/>
            <a:ext cx="4038600" cy="4456113"/>
          </a:xfrm>
        </p:spPr>
        <p:txBody>
          <a:bodyPr/>
          <a:lstStyle/>
          <a:p>
            <a:pPr>
              <a:buNone/>
            </a:pPr>
            <a:r>
              <a:rPr lang="ru-RU" sz="1600" b="1" dirty="0" smtClean="0"/>
              <a:t>Й</a:t>
            </a:r>
            <a:r>
              <a:rPr lang="ru-RU" sz="1600" dirty="0" smtClean="0"/>
              <a:t>— этот отменённый Петром I знак был возвращён в гражданскую печать </a:t>
            </a:r>
            <a:r>
              <a:rPr lang="ru-RU" sz="1600" dirty="0" smtClean="0">
                <a:solidFill>
                  <a:srgbClr val="FF0000"/>
                </a:solidFill>
              </a:rPr>
              <a:t>в 1735</a:t>
            </a:r>
            <a:r>
              <a:rPr lang="ru-RU" sz="1600" dirty="0" smtClean="0"/>
              <a:t> г.; отдельной буквой до </a:t>
            </a:r>
            <a:r>
              <a:rPr lang="ru-RU" sz="1600" dirty="0" smtClean="0">
                <a:solidFill>
                  <a:srgbClr val="FF0000"/>
                </a:solidFill>
              </a:rPr>
              <a:t>ХХ</a:t>
            </a:r>
            <a:r>
              <a:rPr lang="ru-RU" sz="1600" dirty="0" smtClean="0"/>
              <a:t> не считался</a:t>
            </a:r>
            <a:r>
              <a:rPr lang="ru-RU" sz="1600" dirty="0" smtClean="0">
                <a:solidFill>
                  <a:srgbClr val="FF0000"/>
                </a:solidFill>
              </a:rPr>
              <a:t>.</a:t>
            </a:r>
          </a:p>
          <a:p>
            <a:pPr>
              <a:buNone/>
            </a:pPr>
            <a:r>
              <a:rPr lang="ru-RU" sz="1600" dirty="0" smtClean="0">
                <a:solidFill>
                  <a:srgbClr val="FF0000"/>
                </a:solidFill>
              </a:rPr>
              <a:t> З</a:t>
            </a:r>
            <a:r>
              <a:rPr lang="ru-RU" sz="1600" dirty="0" smtClean="0"/>
              <a:t> и</a:t>
            </a:r>
            <a:r>
              <a:rPr lang="en-US" sz="1600" dirty="0" smtClean="0"/>
              <a:t> </a:t>
            </a:r>
            <a:r>
              <a:rPr lang="en-US" sz="1600" dirty="0" smtClean="0">
                <a:solidFill>
                  <a:srgbClr val="FF0000"/>
                </a:solidFill>
              </a:rPr>
              <a:t>S</a:t>
            </a:r>
            <a:r>
              <a:rPr lang="ru-RU" sz="1600" dirty="0" smtClean="0"/>
              <a:t>— Пётр I вначале отменил букву </a:t>
            </a:r>
            <a:r>
              <a:rPr lang="ru-RU" sz="1600" b="1" dirty="0" smtClean="0"/>
              <a:t>З</a:t>
            </a:r>
            <a:r>
              <a:rPr lang="ru-RU" sz="1600" dirty="0" smtClean="0"/>
              <a:t>, но потом вернул, отменив </a:t>
            </a:r>
            <a:r>
              <a:rPr lang="ru-RU" sz="1600" b="1" dirty="0" smtClean="0"/>
              <a:t>Ѕ</a:t>
            </a:r>
            <a:r>
              <a:rPr lang="ru-RU" sz="1600" dirty="0" smtClean="0"/>
              <a:t>. Йотированное А (Ꙗ) </a:t>
            </a:r>
            <a:r>
              <a:rPr lang="ru-RU" sz="1600" dirty="0" smtClean="0">
                <a:solidFill>
                  <a:srgbClr val="FF0000"/>
                </a:solidFill>
              </a:rPr>
              <a:t>и </a:t>
            </a:r>
            <a:r>
              <a:rPr lang="ru-RU" sz="1600" b="1" dirty="0" smtClean="0">
                <a:solidFill>
                  <a:srgbClr val="FF0000"/>
                </a:solidFill>
              </a:rPr>
              <a:t>малый юс (Ѧ)</a:t>
            </a:r>
            <a:r>
              <a:rPr lang="ru-RU" sz="1600" dirty="0" smtClean="0"/>
              <a:t> — заменены Петром I начертанием </a:t>
            </a:r>
            <a:r>
              <a:rPr lang="ru-RU" sz="1600" b="1" dirty="0" smtClean="0"/>
              <a:t>Я</a:t>
            </a:r>
            <a:r>
              <a:rPr lang="ru-RU" sz="1600" dirty="0" smtClean="0"/>
              <a:t> (употреблявшимся и ранее и происходящим из скорописной формы малого юса). Однако вплоть до 1917—1918 гг. начертание </a:t>
            </a:r>
            <a:r>
              <a:rPr lang="ru-RU" sz="1600" b="1" dirty="0" smtClean="0"/>
              <a:t>Я</a:t>
            </a:r>
            <a:r>
              <a:rPr lang="ru-RU" sz="1600" dirty="0" smtClean="0"/>
              <a:t> в виде малого юса </a:t>
            </a:r>
            <a:r>
              <a:rPr lang="ru-RU" sz="1600" b="1" dirty="0" smtClean="0"/>
              <a:t>Ѧ</a:t>
            </a:r>
            <a:r>
              <a:rPr lang="ru-RU" sz="1600" dirty="0" smtClean="0"/>
              <a:t> широко применялось в шрифтах вывесок, заголовков и т. п.</a:t>
            </a:r>
            <a:endParaRPr lang="ru-RU" sz="1600" dirty="0"/>
          </a:p>
        </p:txBody>
      </p:sp>
      <p:sp>
        <p:nvSpPr>
          <p:cNvPr id="6" name="Номер слайда 5"/>
          <p:cNvSpPr>
            <a:spLocks noGrp="1"/>
          </p:cNvSpPr>
          <p:nvPr>
            <p:ph type="sldNum" sz="quarter" idx="12"/>
          </p:nvPr>
        </p:nvSpPr>
        <p:spPr/>
        <p:txBody>
          <a:bodyPr/>
          <a:lstStyle/>
          <a:p>
            <a:fld id="{10B62F03-3EF0-4A06-8B7D-8335890C4F1C}" type="slidenum">
              <a:rPr lang="ru-RU" smtClean="0"/>
              <a:pPr/>
              <a:t>16</a:t>
            </a:fld>
            <a:endParaRPr lang="ru-RU"/>
          </a:p>
        </p:txBody>
      </p:sp>
    </p:spTree>
  </p:cSld>
  <p:clrMapOvr>
    <a:masterClrMapping/>
  </p:clrMapOvr>
  <p:transition spd="med" advClick="0" advTm="7000">
    <p:plus/>
    <p:sndAc>
      <p:stSnd>
        <p:snd r:embed="rId2" name="camera.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u-RU" sz="2800" b="1" dirty="0" smtClean="0"/>
              <a:t>Судьба отдельных букв </a:t>
            </a:r>
            <a:r>
              <a:rPr lang="ru-RU" sz="3200" b="1" dirty="0" smtClean="0"/>
              <a:t>в XVIII—XX веках</a:t>
            </a:r>
            <a:br>
              <a:rPr lang="ru-RU" sz="3200" b="1" dirty="0" smtClean="0"/>
            </a:br>
            <a:endParaRPr lang="ru-RU" sz="3200" dirty="0"/>
          </a:p>
        </p:txBody>
      </p:sp>
      <p:sp>
        <p:nvSpPr>
          <p:cNvPr id="16" name="Текст 15"/>
          <p:cNvSpPr>
            <a:spLocks noGrp="1"/>
          </p:cNvSpPr>
          <p:nvPr>
            <p:ph type="body" sz="half" idx="1"/>
          </p:nvPr>
        </p:nvSpPr>
        <p:spPr>
          <a:xfrm>
            <a:off x="457200" y="1142984"/>
            <a:ext cx="4038600" cy="5715016"/>
          </a:xfrm>
          <a:ln>
            <a:solidFill>
              <a:srgbClr val="FF0000"/>
            </a:solidFill>
          </a:ln>
        </p:spPr>
        <p:txBody>
          <a:bodyPr/>
          <a:lstStyle/>
          <a:p>
            <a:pPr>
              <a:buNone/>
            </a:pPr>
            <a:r>
              <a:rPr lang="ru-RU" sz="1600" dirty="0" smtClean="0"/>
              <a:t> — </a:t>
            </a:r>
            <a:r>
              <a:rPr lang="ru-RU" sz="1800" dirty="0" smtClean="0"/>
              <a:t>заменены Петром I начертанием в виде нынешней буквы </a:t>
            </a:r>
            <a:r>
              <a:rPr lang="ru-RU" sz="1800" b="1" dirty="0" smtClean="0"/>
              <a:t>У</a:t>
            </a:r>
            <a:r>
              <a:rPr lang="ru-RU" sz="1800" dirty="0" smtClean="0"/>
              <a:t>. </a:t>
            </a:r>
          </a:p>
          <a:p>
            <a:pPr>
              <a:buNone/>
            </a:pPr>
            <a:r>
              <a:rPr lang="ru-RU" sz="1800" b="1" dirty="0" smtClean="0"/>
              <a:t>Ять</a:t>
            </a:r>
            <a:r>
              <a:rPr lang="ru-RU" sz="1800" dirty="0" smtClean="0"/>
              <a:t> </a:t>
            </a:r>
            <a:r>
              <a:rPr lang="ru-RU" sz="1800" b="1" dirty="0" smtClean="0"/>
              <a:t>(Ѣ)</a:t>
            </a:r>
            <a:r>
              <a:rPr lang="ru-RU" sz="1800" dirty="0" smtClean="0"/>
              <a:t> — отменён реформой 1917—1918 гг. </a:t>
            </a:r>
          </a:p>
          <a:p>
            <a:pPr>
              <a:buNone/>
            </a:pPr>
            <a:r>
              <a:rPr lang="ru-RU" sz="1800" b="1" dirty="0" smtClean="0"/>
              <a:t>Э</a:t>
            </a:r>
            <a:r>
              <a:rPr lang="ru-RU" sz="1800" dirty="0" smtClean="0"/>
              <a:t> — употреблялось с середины </a:t>
            </a:r>
            <a:r>
              <a:rPr lang="ru-RU" sz="1800" b="1" dirty="0" smtClean="0"/>
              <a:t>XVII</a:t>
            </a:r>
            <a:r>
              <a:rPr lang="ru-RU" sz="1800" dirty="0" smtClean="0"/>
              <a:t> века (считается заимствованным из глаголицы), официально введено в азбуку в </a:t>
            </a:r>
            <a:r>
              <a:rPr lang="ru-RU" sz="1800" b="1" dirty="0" smtClean="0"/>
              <a:t>1708</a:t>
            </a:r>
            <a:r>
              <a:rPr lang="ru-RU" sz="1800" dirty="0" smtClean="0"/>
              <a:t> году.</a:t>
            </a:r>
            <a:endParaRPr lang="en-US" sz="1800" dirty="0" smtClean="0"/>
          </a:p>
          <a:p>
            <a:pPr>
              <a:buNone/>
            </a:pPr>
            <a:r>
              <a:rPr lang="ru-RU" sz="1800" b="1" dirty="0" smtClean="0"/>
              <a:t>Ё</a:t>
            </a:r>
            <a:r>
              <a:rPr lang="ru-RU" sz="1800" dirty="0" smtClean="0"/>
              <a:t> — предложено </a:t>
            </a:r>
            <a:r>
              <a:rPr lang="ru-RU" sz="1800" b="1" dirty="0" smtClean="0"/>
              <a:t>в 1783 </a:t>
            </a:r>
            <a:r>
              <a:rPr lang="ru-RU" sz="1800" dirty="0" smtClean="0"/>
              <a:t>году княгиней Е. Р. </a:t>
            </a:r>
            <a:r>
              <a:rPr lang="ru-RU" sz="1800" b="1" dirty="0" smtClean="0"/>
              <a:t>Дашковой</a:t>
            </a:r>
            <a:r>
              <a:rPr lang="ru-RU" sz="1800" dirty="0" smtClean="0"/>
              <a:t>, употребляется </a:t>
            </a:r>
            <a:r>
              <a:rPr lang="ru-RU" sz="1800" b="1" dirty="0" smtClean="0"/>
              <a:t>с 1795 </a:t>
            </a:r>
            <a:r>
              <a:rPr lang="ru-RU" sz="1800" dirty="0" smtClean="0"/>
              <a:t>года, популярно </a:t>
            </a:r>
            <a:r>
              <a:rPr lang="ru-RU" sz="1800" b="1" dirty="0" smtClean="0"/>
              <a:t>с 1797 </a:t>
            </a:r>
            <a:r>
              <a:rPr lang="ru-RU" sz="1800" dirty="0" smtClean="0"/>
              <a:t>года с подачи Н. М. Карамзина (надо отметить, что он использовал букву </a:t>
            </a:r>
            <a:r>
              <a:rPr lang="ru-RU" sz="1800" b="1" dirty="0" smtClean="0"/>
              <a:t>Ё</a:t>
            </a:r>
            <a:r>
              <a:rPr lang="ru-RU" sz="1800" dirty="0" smtClean="0"/>
              <a:t> только в художественных произведениях, а вот в знаменитой</a:t>
            </a:r>
            <a:endParaRPr lang="en-US" sz="1800" dirty="0" smtClean="0"/>
          </a:p>
          <a:p>
            <a:pPr>
              <a:buNone/>
            </a:pPr>
            <a:endParaRPr lang="en-US" sz="18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ru-RU" sz="1600" dirty="0"/>
          </a:p>
        </p:txBody>
      </p:sp>
      <p:sp>
        <p:nvSpPr>
          <p:cNvPr id="17" name="Содержимое 16"/>
          <p:cNvSpPr>
            <a:spLocks noGrp="1"/>
          </p:cNvSpPr>
          <p:nvPr>
            <p:ph sz="half" idx="2"/>
          </p:nvPr>
        </p:nvSpPr>
        <p:spPr>
          <a:xfrm>
            <a:off x="4643438" y="1500174"/>
            <a:ext cx="4038600" cy="5357826"/>
          </a:xfrm>
        </p:spPr>
        <p:txBody>
          <a:bodyPr/>
          <a:lstStyle/>
          <a:p>
            <a:pPr>
              <a:buNone/>
            </a:pPr>
            <a:r>
              <a:rPr lang="ru-RU" sz="2000" dirty="0" smtClean="0"/>
              <a:t>«Истории государства Российского» обошёлся традиционными написаниями через </a:t>
            </a:r>
            <a:r>
              <a:rPr lang="ru-RU" sz="2000" b="1" dirty="0" smtClean="0"/>
              <a:t>Е</a:t>
            </a:r>
            <a:r>
              <a:rPr lang="ru-RU" sz="2000" dirty="0" smtClean="0"/>
              <a:t>). </a:t>
            </a:r>
            <a:endParaRPr lang="en-US" sz="2000" dirty="0" smtClean="0"/>
          </a:p>
          <a:p>
            <a:pPr>
              <a:buNone/>
            </a:pPr>
            <a:r>
              <a:rPr lang="ru-RU" sz="2000" dirty="0" smtClean="0"/>
              <a:t>Ранее (с </a:t>
            </a:r>
            <a:r>
              <a:rPr lang="ru-RU" sz="2000" dirty="0" smtClean="0">
                <a:solidFill>
                  <a:srgbClr val="FF0000"/>
                </a:solidFill>
              </a:rPr>
              <a:t>1758 года</a:t>
            </a:r>
            <a:r>
              <a:rPr lang="ru-RU" sz="2000" dirty="0" smtClean="0"/>
              <a:t>) вместо буквы </a:t>
            </a:r>
            <a:r>
              <a:rPr lang="ru-RU" sz="2000" b="1" dirty="0" smtClean="0"/>
              <a:t>Ё</a:t>
            </a:r>
            <a:r>
              <a:rPr lang="ru-RU" sz="2000" dirty="0" smtClean="0"/>
              <a:t> использовалось начертание в виде букв </a:t>
            </a:r>
            <a:r>
              <a:rPr lang="ru-RU" sz="2000" b="1" dirty="0" smtClean="0"/>
              <a:t>IO</a:t>
            </a:r>
            <a:r>
              <a:rPr lang="ru-RU" sz="2000" dirty="0" smtClean="0"/>
              <a:t> под общей крышечкой. Отдельной буквой азбуки знак </a:t>
            </a:r>
            <a:r>
              <a:rPr lang="ru-RU" sz="2000" b="1" dirty="0" smtClean="0"/>
              <a:t>Ё</a:t>
            </a:r>
            <a:r>
              <a:rPr lang="ru-RU" sz="2000" dirty="0" smtClean="0"/>
              <a:t> официально стал в середине </a:t>
            </a:r>
            <a:r>
              <a:rPr lang="ru-RU" sz="2000" dirty="0" smtClean="0">
                <a:solidFill>
                  <a:srgbClr val="FF0000"/>
                </a:solidFill>
              </a:rPr>
              <a:t>XX</a:t>
            </a:r>
            <a:r>
              <a:rPr lang="ru-RU" sz="2000" dirty="0" smtClean="0"/>
              <a:t> века</a:t>
            </a:r>
            <a:r>
              <a:rPr lang="en-US" sz="2000" dirty="0" smtClean="0"/>
              <a:t>.</a:t>
            </a:r>
            <a:r>
              <a:rPr lang="ru-RU" sz="2000" dirty="0" smtClean="0"/>
              <a:t> Обязательным к употреблению в печати был в период с </a:t>
            </a:r>
            <a:r>
              <a:rPr lang="ru-RU" sz="2000" b="1" dirty="0" smtClean="0"/>
              <a:t>1942 </a:t>
            </a:r>
            <a:r>
              <a:rPr lang="ru-RU" sz="2000" dirty="0" smtClean="0"/>
              <a:t>года до смерти </a:t>
            </a:r>
            <a:r>
              <a:rPr lang="ru-RU" sz="2000" b="1" dirty="0" smtClean="0"/>
              <a:t>И. В. Сталина</a:t>
            </a:r>
            <a:r>
              <a:rPr lang="ru-RU" sz="2000" dirty="0" smtClean="0"/>
              <a:t>.</a:t>
            </a:r>
            <a:endParaRPr lang="ru-RU" sz="2000" dirty="0"/>
          </a:p>
        </p:txBody>
      </p:sp>
      <p:sp>
        <p:nvSpPr>
          <p:cNvPr id="6" name="Номер слайда 5"/>
          <p:cNvSpPr>
            <a:spLocks noGrp="1"/>
          </p:cNvSpPr>
          <p:nvPr>
            <p:ph type="sldNum" sz="quarter" idx="12"/>
          </p:nvPr>
        </p:nvSpPr>
        <p:spPr/>
        <p:txBody>
          <a:bodyPr/>
          <a:lstStyle/>
          <a:p>
            <a:fld id="{10B62F03-3EF0-4A06-8B7D-8335890C4F1C}" type="slidenum">
              <a:rPr lang="ru-RU" smtClean="0"/>
              <a:pPr/>
              <a:t>17</a:t>
            </a:fld>
            <a:endParaRPr lang="ru-RU"/>
          </a:p>
        </p:txBody>
      </p:sp>
    </p:spTree>
  </p:cSld>
  <p:clrMapOvr>
    <a:masterClrMapping/>
  </p:clrMapOvr>
  <p:transition spd="med" advClick="0" advTm="7000">
    <p:plus/>
    <p:sndAc>
      <p:stSnd>
        <p:snd r:embed="rId2" name="camera.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03188"/>
            <a:ext cx="8243887" cy="539730"/>
          </a:xfrm>
        </p:spPr>
        <p:txBody>
          <a:bodyPr/>
          <a:lstStyle/>
          <a:p>
            <a:r>
              <a:rPr lang="ru-RU" dirty="0" smtClean="0"/>
              <a:t>Рефлексия</a:t>
            </a:r>
            <a:endParaRPr lang="ru-RU" dirty="0"/>
          </a:p>
        </p:txBody>
      </p:sp>
      <p:sp>
        <p:nvSpPr>
          <p:cNvPr id="3" name="Текст 2"/>
          <p:cNvSpPr>
            <a:spLocks noGrp="1"/>
          </p:cNvSpPr>
          <p:nvPr>
            <p:ph type="body" sz="half" idx="1"/>
          </p:nvPr>
        </p:nvSpPr>
        <p:spPr>
          <a:xfrm>
            <a:off x="0" y="571480"/>
            <a:ext cx="4495800" cy="6286520"/>
          </a:xfrm>
        </p:spPr>
        <p:txBody>
          <a:bodyPr/>
          <a:lstStyle/>
          <a:p>
            <a:pPr>
              <a:buNone/>
            </a:pPr>
            <a:r>
              <a:rPr lang="ru-RU" b="1" dirty="0" smtClean="0"/>
              <a:t>1.</a:t>
            </a:r>
            <a:r>
              <a:rPr lang="ru-RU" dirty="0" smtClean="0"/>
              <a:t>От какого алфавита </a:t>
            </a:r>
          </a:p>
          <a:p>
            <a:pPr>
              <a:buNone/>
            </a:pPr>
            <a:r>
              <a:rPr lang="ru-RU" dirty="0" smtClean="0"/>
              <a:t>произошёл  </a:t>
            </a:r>
            <a:r>
              <a:rPr lang="ru-RU" b="1" dirty="0" smtClean="0"/>
              <a:t>русский</a:t>
            </a:r>
            <a:r>
              <a:rPr lang="ru-RU" dirty="0" smtClean="0"/>
              <a:t> алфавит?</a:t>
            </a:r>
          </a:p>
          <a:p>
            <a:pPr>
              <a:buNone/>
            </a:pPr>
            <a:r>
              <a:rPr lang="ru-RU" b="1" dirty="0" smtClean="0"/>
              <a:t>2.Кто</a:t>
            </a:r>
            <a:r>
              <a:rPr lang="ru-RU" dirty="0" smtClean="0"/>
              <a:t> является составителем старославянского  алфавита?</a:t>
            </a:r>
          </a:p>
          <a:p>
            <a:pPr>
              <a:buNone/>
            </a:pPr>
            <a:r>
              <a:rPr lang="ru-RU" b="1" dirty="0" smtClean="0"/>
              <a:t>3.На основе </a:t>
            </a:r>
            <a:r>
              <a:rPr lang="ru-RU" dirty="0" smtClean="0"/>
              <a:t>какого алфавита был составлен старославянский алфавит?</a:t>
            </a:r>
          </a:p>
          <a:p>
            <a:pPr>
              <a:buNone/>
            </a:pPr>
            <a:endParaRPr lang="ru-RU" dirty="0"/>
          </a:p>
        </p:txBody>
      </p:sp>
      <p:sp>
        <p:nvSpPr>
          <p:cNvPr id="4" name="Содержимое 3"/>
          <p:cNvSpPr>
            <a:spLocks noGrp="1"/>
          </p:cNvSpPr>
          <p:nvPr>
            <p:ph sz="half" idx="2"/>
          </p:nvPr>
        </p:nvSpPr>
        <p:spPr>
          <a:xfrm>
            <a:off x="4648200" y="571480"/>
            <a:ext cx="4495800" cy="6286520"/>
          </a:xfrm>
        </p:spPr>
        <p:txBody>
          <a:bodyPr/>
          <a:lstStyle/>
          <a:p>
            <a:pPr>
              <a:buNone/>
            </a:pPr>
            <a:r>
              <a:rPr lang="ru-RU" b="1" dirty="0" smtClean="0"/>
              <a:t>4.</a:t>
            </a:r>
            <a:r>
              <a:rPr lang="ru-RU" dirty="0" smtClean="0"/>
              <a:t>Как называли</a:t>
            </a:r>
          </a:p>
          <a:p>
            <a:pPr>
              <a:buNone/>
            </a:pPr>
            <a:r>
              <a:rPr lang="ru-RU" b="1" dirty="0" smtClean="0"/>
              <a:t>новую</a:t>
            </a:r>
            <a:r>
              <a:rPr lang="ru-RU" dirty="0" smtClean="0"/>
              <a:t> азбуку?</a:t>
            </a:r>
          </a:p>
          <a:p>
            <a:pPr>
              <a:buNone/>
            </a:pPr>
            <a:r>
              <a:rPr lang="ru-RU" b="1" dirty="0" smtClean="0"/>
              <a:t>5</a:t>
            </a:r>
            <a:r>
              <a:rPr lang="ru-RU" dirty="0" smtClean="0"/>
              <a:t>.В </a:t>
            </a:r>
            <a:r>
              <a:rPr lang="ru-RU" sz="2800" dirty="0" smtClean="0"/>
              <a:t>каком году была проведена послед-</a:t>
            </a:r>
          </a:p>
          <a:p>
            <a:pPr>
              <a:buNone/>
            </a:pPr>
            <a:r>
              <a:rPr lang="ru-RU" sz="2800" dirty="0" smtClean="0"/>
              <a:t> </a:t>
            </a:r>
            <a:r>
              <a:rPr lang="ru-RU" sz="2800" dirty="0" err="1" smtClean="0"/>
              <a:t>няя</a:t>
            </a:r>
            <a:r>
              <a:rPr lang="ru-RU" sz="2800" dirty="0" smtClean="0"/>
              <a:t>     </a:t>
            </a:r>
            <a:r>
              <a:rPr lang="ru-RU" sz="2800" b="1" dirty="0" smtClean="0"/>
              <a:t>реформа </a:t>
            </a:r>
            <a:r>
              <a:rPr lang="ru-RU" sz="2800" dirty="0" smtClean="0"/>
              <a:t>письменности</a:t>
            </a:r>
            <a:r>
              <a:rPr lang="ru-RU" sz="2800" b="1" dirty="0" smtClean="0"/>
              <a:t>?</a:t>
            </a:r>
            <a:endParaRPr lang="ru-RU" sz="2400" b="1" dirty="0" smtClean="0"/>
          </a:p>
          <a:p>
            <a:pPr>
              <a:buNone/>
            </a:pPr>
            <a:r>
              <a:rPr lang="ru-RU" sz="2400" b="1" dirty="0" smtClean="0"/>
              <a:t>6.</a:t>
            </a:r>
            <a:r>
              <a:rPr lang="ru-RU" sz="2800" b="1" dirty="0" smtClean="0"/>
              <a:t>Сколько</a:t>
            </a:r>
            <a:r>
              <a:rPr lang="ru-RU" sz="2400" b="1" dirty="0" smtClean="0"/>
              <a:t> </a:t>
            </a:r>
            <a:r>
              <a:rPr lang="ru-RU" dirty="0" smtClean="0"/>
              <a:t>букв в русском алфавите?</a:t>
            </a:r>
          </a:p>
          <a:p>
            <a:pPr>
              <a:buNone/>
            </a:pPr>
            <a:r>
              <a:rPr lang="ru-RU" sz="3600" dirty="0" smtClean="0">
                <a:latin typeface="Times New Roman" pitchFamily="18" charset="0"/>
                <a:cs typeface="Times New Roman" pitchFamily="18" charset="0"/>
              </a:rPr>
              <a:t>7.Что значит "прописать ижицу"?</a:t>
            </a:r>
            <a:endParaRPr lang="ru-RU" sz="3600" dirty="0">
              <a:latin typeface="Times New Roman" pitchFamily="18" charset="0"/>
              <a:cs typeface="Times New Roman" pitchFamily="18" charset="0"/>
            </a:endParaRPr>
          </a:p>
        </p:txBody>
      </p:sp>
      <p:sp>
        <p:nvSpPr>
          <p:cNvPr id="7" name="Номер слайда 6"/>
          <p:cNvSpPr>
            <a:spLocks noGrp="1"/>
          </p:cNvSpPr>
          <p:nvPr>
            <p:ph type="sldNum" sz="quarter" idx="12"/>
          </p:nvPr>
        </p:nvSpPr>
        <p:spPr/>
        <p:txBody>
          <a:bodyPr/>
          <a:lstStyle/>
          <a:p>
            <a:fld id="{752F976E-FE3F-4FAC-9056-29DF966C5DF7}" type="slidenum">
              <a:rPr lang="ru-RU" smtClean="0"/>
              <a:pPr/>
              <a:t>18</a:t>
            </a:fld>
            <a:endParaRPr lang="ru-RU"/>
          </a:p>
        </p:txBody>
      </p:sp>
    </p:spTree>
  </p:cSld>
  <p:clrMapOvr>
    <a:masterClrMapping/>
  </p:clrMapOvr>
  <p:transition spd="med" advClick="0" advTm="7000">
    <p:plus/>
    <p:sndAc>
      <p:stSnd>
        <p:snd r:embed="rId2" name="camera.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Объект 8"/>
          <p:cNvSpPr>
            <a:spLocks noGrp="1"/>
          </p:cNvSpPr>
          <p:nvPr>
            <p:ph idx="1"/>
          </p:nvPr>
        </p:nvSpPr>
        <p:spPr>
          <a:xfrm>
            <a:off x="0" y="0"/>
            <a:ext cx="9144000" cy="6858000"/>
          </a:xfrm>
        </p:spPr>
        <p:txBody>
          <a:bodyPr/>
          <a:lstStyle/>
          <a:p>
            <a:pPr marL="0" indent="0">
              <a:buNone/>
            </a:pPr>
            <a:r>
              <a:rPr lang="ru-RU" dirty="0" smtClean="0"/>
              <a:t> 8.Школьники, живущие в России, могут сказать, </a:t>
            </a:r>
            <a:r>
              <a:rPr lang="ru-RU" dirty="0"/>
              <a:t>ч</a:t>
            </a:r>
            <a:r>
              <a:rPr lang="ru-RU" dirty="0" smtClean="0"/>
              <a:t>то они знают алфавит от</a:t>
            </a:r>
          </a:p>
          <a:p>
            <a:pPr marL="0" indent="0">
              <a:buNone/>
            </a:pPr>
            <a:r>
              <a:rPr lang="ru-RU" dirty="0" smtClean="0"/>
              <a:t>А до Я .</a:t>
            </a:r>
          </a:p>
          <a:p>
            <a:r>
              <a:rPr lang="ru-RU" dirty="0" smtClean="0"/>
              <a:t>А что могли бы сказать о знании своего алфавита ученики Древней Греции?     А в Древней Руси?</a:t>
            </a:r>
            <a:endParaRPr lang="ru-RU" dirty="0"/>
          </a:p>
        </p:txBody>
      </p:sp>
      <p:sp>
        <p:nvSpPr>
          <p:cNvPr id="7" name="Номер слайда 6"/>
          <p:cNvSpPr>
            <a:spLocks noGrp="1"/>
          </p:cNvSpPr>
          <p:nvPr>
            <p:ph type="sldNum" sz="quarter" idx="12"/>
          </p:nvPr>
        </p:nvSpPr>
        <p:spPr/>
        <p:txBody>
          <a:bodyPr/>
          <a:lstStyle/>
          <a:p>
            <a:fld id="{752F976E-FE3F-4FAC-9056-29DF966C5DF7}" type="slidenum">
              <a:rPr lang="ru-RU" smtClean="0"/>
              <a:pPr/>
              <a:t>19</a:t>
            </a:fld>
            <a:endParaRPr lang="ru-RU"/>
          </a:p>
        </p:txBody>
      </p:sp>
    </p:spTree>
    <p:extLst>
      <p:ext uri="{BB962C8B-B14F-4D97-AF65-F5344CB8AC3E}">
        <p14:creationId xmlns:p14="http://schemas.microsoft.com/office/powerpoint/2010/main" val="150629847"/>
      </p:ext>
    </p:extLst>
  </p:cSld>
  <p:clrMapOvr>
    <a:masterClrMapping/>
  </p:clrMapOvr>
  <p:transition spd="med" advClick="0" advTm="7000">
    <p:plus/>
    <p:sndAc>
      <p:stSnd>
        <p:snd r:embed="rId2"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792288" y="4800600"/>
            <a:ext cx="5486400" cy="1200168"/>
          </a:xfrm>
        </p:spPr>
        <p:txBody>
          <a:bodyPr/>
          <a:lstStyle/>
          <a:p>
            <a:r>
              <a:rPr lang="ru-RU" sz="7200" dirty="0" smtClean="0"/>
              <a:t>Алфавит</a:t>
            </a:r>
            <a:endParaRPr lang="ru-RU" sz="7200" dirty="0"/>
          </a:p>
        </p:txBody>
      </p:sp>
      <p:sp>
        <p:nvSpPr>
          <p:cNvPr id="6" name="Номер слайда 5"/>
          <p:cNvSpPr>
            <a:spLocks noGrp="1"/>
          </p:cNvSpPr>
          <p:nvPr>
            <p:ph type="sldNum" sz="quarter" idx="12"/>
          </p:nvPr>
        </p:nvSpPr>
        <p:spPr/>
        <p:txBody>
          <a:bodyPr/>
          <a:lstStyle/>
          <a:p>
            <a:fld id="{AA436784-3B85-4F13-9AFD-33A930A97A6A}" type="slidenum">
              <a:rPr lang="ru-RU" smtClean="0"/>
              <a:pPr/>
              <a:t>2</a:t>
            </a:fld>
            <a:endParaRPr lang="ru-RU"/>
          </a:p>
        </p:txBody>
      </p:sp>
      <p:pic>
        <p:nvPicPr>
          <p:cNvPr id="50180" name="Picture 4" descr="http://sobor.by/images/2009/06-07-4-1big.jpg"/>
          <p:cNvPicPr>
            <a:picLocks noGrp="1" noChangeAspect="1" noChangeArrowheads="1"/>
          </p:cNvPicPr>
          <p:nvPr>
            <p:ph type="pic" idx="1"/>
          </p:nvPr>
        </p:nvPicPr>
        <p:blipFill>
          <a:blip r:embed="rId3"/>
          <a:srcRect/>
          <a:stretch>
            <a:fillRect/>
          </a:stretch>
        </p:blipFill>
        <p:spPr bwMode="auto">
          <a:xfrm>
            <a:off x="0" y="0"/>
            <a:ext cx="9144000" cy="5043446"/>
          </a:xfrm>
          <a:prstGeom prst="rect">
            <a:avLst/>
          </a:prstGeom>
          <a:noFill/>
        </p:spPr>
      </p:pic>
    </p:spTree>
  </p:cSld>
  <p:clrMapOvr>
    <a:masterClrMapping/>
  </p:clrMapOvr>
  <p:transition spd="med" advClick="0" advTm="7000">
    <p:plus/>
    <p:sndAc>
      <p:stSnd>
        <p:snd r:embed="rId2" name="camera.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03188"/>
            <a:ext cx="8243887" cy="825482"/>
          </a:xfrm>
        </p:spPr>
        <p:txBody>
          <a:bodyPr/>
          <a:lstStyle/>
          <a:p>
            <a:r>
              <a:rPr lang="ru-RU" dirty="0" smtClean="0"/>
              <a:t>Ответы</a:t>
            </a:r>
            <a:endParaRPr lang="ru-RU" dirty="0"/>
          </a:p>
        </p:txBody>
      </p:sp>
      <p:sp>
        <p:nvSpPr>
          <p:cNvPr id="3" name="Текст 2"/>
          <p:cNvSpPr>
            <a:spLocks noGrp="1"/>
          </p:cNvSpPr>
          <p:nvPr>
            <p:ph type="body" sz="half" idx="1"/>
          </p:nvPr>
        </p:nvSpPr>
        <p:spPr>
          <a:xfrm>
            <a:off x="457200" y="1000108"/>
            <a:ext cx="4038600" cy="5056205"/>
          </a:xfrm>
        </p:spPr>
        <p:txBody>
          <a:bodyPr/>
          <a:lstStyle/>
          <a:p>
            <a:pPr>
              <a:buNone/>
            </a:pPr>
            <a:r>
              <a:rPr lang="ru-RU" dirty="0" smtClean="0"/>
              <a:t>1.От старославянского алфавита.</a:t>
            </a:r>
          </a:p>
          <a:p>
            <a:pPr>
              <a:buNone/>
            </a:pPr>
            <a:r>
              <a:rPr lang="ru-RU" dirty="0" smtClean="0"/>
              <a:t>2.Кирилл и </a:t>
            </a:r>
            <a:r>
              <a:rPr lang="ru-RU" dirty="0" err="1" smtClean="0"/>
              <a:t>Мефодий</a:t>
            </a:r>
            <a:r>
              <a:rPr lang="ru-RU" dirty="0" smtClean="0"/>
              <a:t>.</a:t>
            </a:r>
          </a:p>
          <a:p>
            <a:pPr>
              <a:buNone/>
            </a:pPr>
            <a:r>
              <a:rPr lang="ru-RU" dirty="0" smtClean="0"/>
              <a:t>3.Греческого</a:t>
            </a:r>
          </a:p>
          <a:p>
            <a:pPr>
              <a:buNone/>
            </a:pPr>
            <a:r>
              <a:rPr lang="ru-RU" dirty="0" smtClean="0"/>
              <a:t>алфавита.</a:t>
            </a:r>
            <a:endParaRPr lang="ru-RU" dirty="0"/>
          </a:p>
        </p:txBody>
      </p:sp>
      <p:sp>
        <p:nvSpPr>
          <p:cNvPr id="4" name="Содержимое 3"/>
          <p:cNvSpPr>
            <a:spLocks noGrp="1"/>
          </p:cNvSpPr>
          <p:nvPr>
            <p:ph sz="half" idx="2"/>
          </p:nvPr>
        </p:nvSpPr>
        <p:spPr>
          <a:xfrm>
            <a:off x="4648200" y="1071546"/>
            <a:ext cx="4100264" cy="5597814"/>
          </a:xfrm>
        </p:spPr>
        <p:txBody>
          <a:bodyPr/>
          <a:lstStyle/>
          <a:p>
            <a:pPr>
              <a:buNone/>
            </a:pPr>
            <a:r>
              <a:rPr lang="ru-RU" dirty="0" smtClean="0"/>
              <a:t>4.Кириллица.</a:t>
            </a:r>
          </a:p>
          <a:p>
            <a:pPr>
              <a:buNone/>
            </a:pPr>
            <a:r>
              <a:rPr lang="ru-RU" dirty="0" smtClean="0"/>
              <a:t>5.1918 год.</a:t>
            </a:r>
          </a:p>
          <a:p>
            <a:pPr>
              <a:buNone/>
            </a:pPr>
            <a:r>
              <a:rPr lang="ru-RU" dirty="0" smtClean="0"/>
              <a:t>6. 33 буквы.</a:t>
            </a:r>
          </a:p>
          <a:p>
            <a:pPr>
              <a:buNone/>
            </a:pPr>
            <a:r>
              <a:rPr lang="ru-RU" dirty="0" smtClean="0"/>
              <a:t>7.??????????????</a:t>
            </a:r>
          </a:p>
          <a:p>
            <a:pPr>
              <a:buNone/>
            </a:pPr>
            <a:r>
              <a:rPr lang="ru-RU" dirty="0" smtClean="0"/>
              <a:t>Д\З</a:t>
            </a:r>
          </a:p>
          <a:p>
            <a:pPr>
              <a:buNone/>
            </a:pPr>
            <a:r>
              <a:rPr lang="ru-RU" dirty="0" smtClean="0"/>
              <a:t>8.В Древней </a:t>
            </a:r>
            <a:r>
              <a:rPr lang="ru-RU" dirty="0"/>
              <a:t>Г</a:t>
            </a:r>
            <a:r>
              <a:rPr lang="ru-RU" dirty="0" smtClean="0"/>
              <a:t>реции-от альфы до омеги.</a:t>
            </a:r>
          </a:p>
          <a:p>
            <a:pPr>
              <a:buNone/>
            </a:pPr>
            <a:r>
              <a:rPr lang="ru-RU" dirty="0" smtClean="0"/>
              <a:t>В </a:t>
            </a:r>
            <a:r>
              <a:rPr lang="ru-RU" smtClean="0"/>
              <a:t>Древней Руси-от  </a:t>
            </a:r>
            <a:r>
              <a:rPr lang="ru-RU" dirty="0" smtClean="0"/>
              <a:t>аза до ижицы.</a:t>
            </a:r>
            <a:endParaRPr lang="ru-RU" dirty="0"/>
          </a:p>
        </p:txBody>
      </p:sp>
      <p:sp>
        <p:nvSpPr>
          <p:cNvPr id="7" name="Номер слайда 6"/>
          <p:cNvSpPr>
            <a:spLocks noGrp="1"/>
          </p:cNvSpPr>
          <p:nvPr>
            <p:ph type="sldNum" sz="quarter" idx="12"/>
          </p:nvPr>
        </p:nvSpPr>
        <p:spPr/>
        <p:txBody>
          <a:bodyPr/>
          <a:lstStyle/>
          <a:p>
            <a:fld id="{752F976E-FE3F-4FAC-9056-29DF966C5DF7}" type="slidenum">
              <a:rPr lang="ru-RU" smtClean="0"/>
              <a:pPr/>
              <a:t>20</a:t>
            </a:fld>
            <a:endParaRPr lang="ru-RU"/>
          </a:p>
        </p:txBody>
      </p:sp>
    </p:spTree>
  </p:cSld>
  <p:clrMapOvr>
    <a:masterClrMapping/>
  </p:clrMapOvr>
  <p:transition spd="med" advClick="0" advTm="7000">
    <p:plus/>
    <p:sndAc>
      <p:stSnd>
        <p:snd r:embed="rId2" name="camera.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Дата 4"/>
          <p:cNvSpPr>
            <a:spLocks noGrp="1"/>
          </p:cNvSpPr>
          <p:nvPr>
            <p:ph type="dt" sz="half" idx="10"/>
          </p:nvPr>
        </p:nvSpPr>
        <p:spPr>
          <a:xfrm>
            <a:off x="-468560" y="6377426"/>
            <a:ext cx="144016" cy="457200"/>
          </a:xfrm>
        </p:spPr>
        <p:txBody>
          <a:bodyPr/>
          <a:lstStyle/>
          <a:p>
            <a:endParaRPr lang="ru-RU" dirty="0"/>
          </a:p>
          <a:p>
            <a:endParaRPr lang="ru-RU" dirty="0" smtClean="0"/>
          </a:p>
          <a:p>
            <a:endParaRPr lang="ru-RU" dirty="0"/>
          </a:p>
          <a:p>
            <a:endParaRPr lang="ru-RU" dirty="0"/>
          </a:p>
        </p:txBody>
      </p:sp>
      <p:sp>
        <p:nvSpPr>
          <p:cNvPr id="6" name="Нижний колонтитул 5"/>
          <p:cNvSpPr>
            <a:spLocks noGrp="1"/>
          </p:cNvSpPr>
          <p:nvPr>
            <p:ph type="ftr" sz="quarter" idx="11"/>
          </p:nvPr>
        </p:nvSpPr>
        <p:spPr>
          <a:xfrm flipV="1">
            <a:off x="3014113" y="6705599"/>
            <a:ext cx="45719" cy="45719"/>
          </a:xfrm>
        </p:spPr>
        <p:txBody>
          <a:bodyPr/>
          <a:lstStyle/>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p:txBody>
      </p:sp>
      <p:sp>
        <p:nvSpPr>
          <p:cNvPr id="7" name="Номер слайда 6"/>
          <p:cNvSpPr>
            <a:spLocks noGrp="1"/>
          </p:cNvSpPr>
          <p:nvPr>
            <p:ph type="sldNum" sz="quarter" idx="12"/>
          </p:nvPr>
        </p:nvSpPr>
        <p:spPr/>
        <p:txBody>
          <a:bodyPr/>
          <a:lstStyle/>
          <a:p>
            <a:fld id="{752F976E-FE3F-4FAC-9056-29DF966C5DF7}" type="slidenum">
              <a:rPr lang="ru-RU" smtClean="0"/>
              <a:pPr/>
              <a:t>21</a:t>
            </a:fld>
            <a:endParaRPr lang="ru-RU"/>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047" y="476672"/>
            <a:ext cx="8496944" cy="5364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7252812"/>
      </p:ext>
    </p:extLst>
  </p:cSld>
  <p:clrMapOvr>
    <a:masterClrMapping/>
  </p:clrMapOvr>
  <p:transition spd="med" advClick="0" advTm="7000">
    <p:plus/>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fld id="{10B62F03-3EF0-4A06-8B7D-8335890C4F1C}" type="slidenum">
              <a:rPr lang="ru-RU" smtClean="0"/>
              <a:pPr/>
              <a:t>3</a:t>
            </a:fld>
            <a:endParaRPr lang="ru-RU"/>
          </a:p>
        </p:txBody>
      </p:sp>
      <p:sp>
        <p:nvSpPr>
          <p:cNvPr id="2" name="Заголовок 1"/>
          <p:cNvSpPr>
            <a:spLocks noGrp="1"/>
          </p:cNvSpPr>
          <p:nvPr>
            <p:ph type="title" idx="4294967295"/>
          </p:nvPr>
        </p:nvSpPr>
        <p:spPr>
          <a:xfrm>
            <a:off x="0" y="103188"/>
            <a:ext cx="8243888" cy="1314450"/>
          </a:xfrm>
        </p:spPr>
        <p:txBody>
          <a:bodyPr/>
          <a:lstStyle/>
          <a:p>
            <a:r>
              <a:rPr lang="ru-RU" dirty="0" smtClean="0"/>
              <a:t>Происхождение русского алфавита</a:t>
            </a:r>
            <a:endParaRPr lang="ru-RU" dirty="0"/>
          </a:p>
        </p:txBody>
      </p:sp>
      <p:sp>
        <p:nvSpPr>
          <p:cNvPr id="3" name="Содержимое 2"/>
          <p:cNvSpPr>
            <a:spLocks noGrp="1"/>
          </p:cNvSpPr>
          <p:nvPr>
            <p:ph idx="4294967295"/>
          </p:nvPr>
        </p:nvSpPr>
        <p:spPr>
          <a:xfrm>
            <a:off x="0" y="1600200"/>
            <a:ext cx="8229600" cy="4456113"/>
          </a:xfrm>
          <a:solidFill>
            <a:schemeClr val="bg2">
              <a:lumMod val="75000"/>
            </a:schemeClr>
          </a:solidFill>
        </p:spPr>
        <p:txBody>
          <a:bodyPr/>
          <a:lstStyle/>
          <a:p>
            <a:r>
              <a:rPr lang="ru-RU" sz="4800" dirty="0" smtClean="0"/>
              <a:t>Русский алфавит произошел  от старославянского алфавита, который около </a:t>
            </a:r>
            <a:r>
              <a:rPr lang="ru-RU" sz="4800" b="1" dirty="0" smtClean="0"/>
              <a:t>863 </a:t>
            </a:r>
            <a:r>
              <a:rPr lang="ru-RU" sz="4800" dirty="0" smtClean="0"/>
              <a:t> года создали Кирилл и </a:t>
            </a:r>
            <a:r>
              <a:rPr lang="ru-RU" sz="4800" dirty="0" err="1" smtClean="0"/>
              <a:t>Мефодий</a:t>
            </a:r>
            <a:r>
              <a:rPr lang="ru-RU" sz="4800" dirty="0" smtClean="0"/>
              <a:t>.</a:t>
            </a:r>
            <a:endParaRPr lang="ru-RU" sz="4800" dirty="0"/>
          </a:p>
        </p:txBody>
      </p:sp>
    </p:spTree>
  </p:cSld>
  <p:clrMapOvr>
    <a:masterClrMapping/>
  </p:clrMapOvr>
  <p:transition spd="med" advClick="0" advTm="7000">
    <p:plus/>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fld id="{ECA44A38-6AFD-4B2F-91B5-AABE102E522C}" type="slidenum">
              <a:rPr lang="ru-RU" smtClean="0"/>
              <a:pPr/>
              <a:t>4</a:t>
            </a:fld>
            <a:endParaRPr lang="ru-RU"/>
          </a:p>
        </p:txBody>
      </p:sp>
      <p:sp>
        <p:nvSpPr>
          <p:cNvPr id="46082" name="Rectangle 2"/>
          <p:cNvSpPr>
            <a:spLocks noGrp="1" noChangeArrowheads="1"/>
          </p:cNvSpPr>
          <p:nvPr>
            <p:ph type="title" idx="4294967295"/>
          </p:nvPr>
        </p:nvSpPr>
        <p:spPr>
          <a:xfrm>
            <a:off x="0" y="103188"/>
            <a:ext cx="8858250" cy="6040437"/>
          </a:xfrm>
        </p:spPr>
        <p:txBody>
          <a:bodyPr/>
          <a:lstStyle/>
          <a:p>
            <a:r>
              <a:rPr lang="ru-RU" dirty="0" smtClean="0"/>
              <a:t>Кирилл и </a:t>
            </a:r>
            <a:r>
              <a:rPr lang="ru-RU" dirty="0" err="1" smtClean="0"/>
              <a:t>Мефодий</a:t>
            </a:r>
            <a:endParaRPr lang="ru-RU" dirty="0"/>
          </a:p>
        </p:txBody>
      </p:sp>
      <p:pic>
        <p:nvPicPr>
          <p:cNvPr id="46095" name="Picture 15" descr="http://upload.wikimedia.org/wikipedia/commons/c/c6/Cyril-methodius-small.jpg"/>
          <p:cNvPicPr>
            <a:picLocks noChangeAspect="1" noChangeArrowheads="1"/>
          </p:cNvPicPr>
          <p:nvPr/>
        </p:nvPicPr>
        <p:blipFill>
          <a:blip r:embed="rId3"/>
          <a:srcRect/>
          <a:stretch>
            <a:fillRect/>
          </a:stretch>
        </p:blipFill>
        <p:spPr bwMode="auto">
          <a:xfrm>
            <a:off x="0" y="0"/>
            <a:ext cx="9144000" cy="5429264"/>
          </a:xfrm>
          <a:prstGeom prst="rect">
            <a:avLst/>
          </a:prstGeom>
          <a:noFill/>
        </p:spPr>
      </p:pic>
    </p:spTree>
  </p:cSld>
  <p:clrMapOvr>
    <a:masterClrMapping/>
  </p:clrMapOvr>
  <p:transition spd="med" advClick="0" advTm="7000">
    <p:plus/>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95DB81F0-E44B-4D2C-89B5-494C6982F2B2}" type="slidenum">
              <a:rPr lang="ru-RU" smtClean="0"/>
              <a:pPr/>
              <a:t>5</a:t>
            </a:fld>
            <a:endParaRPr lang="ru-RU"/>
          </a:p>
        </p:txBody>
      </p:sp>
      <p:sp>
        <p:nvSpPr>
          <p:cNvPr id="5" name="Прямоугольник 4"/>
          <p:cNvSpPr/>
          <p:nvPr/>
        </p:nvSpPr>
        <p:spPr>
          <a:xfrm>
            <a:off x="0" y="0"/>
            <a:ext cx="8858280" cy="6186309"/>
          </a:xfrm>
          <a:prstGeom prst="rect">
            <a:avLst/>
          </a:prstGeom>
        </p:spPr>
        <p:txBody>
          <a:bodyPr wrap="square">
            <a:spAutoFit/>
          </a:bodyPr>
          <a:lstStyle/>
          <a:p>
            <a:r>
              <a:rPr lang="ru-RU" sz="4400" dirty="0" smtClean="0"/>
              <a:t>Русский алфавит произошёл от древнерусской кириллицы, которая была заимствована у болгарской </a:t>
            </a:r>
            <a:r>
              <a:rPr lang="ru-RU" sz="4400" b="1" dirty="0" smtClean="0"/>
              <a:t>кириллицы</a:t>
            </a:r>
            <a:r>
              <a:rPr lang="ru-RU" sz="4400" dirty="0" smtClean="0"/>
              <a:t> и получила распространение в </a:t>
            </a:r>
            <a:r>
              <a:rPr lang="ru-RU" sz="4400" b="1" dirty="0" smtClean="0">
                <a:solidFill>
                  <a:srgbClr val="FF0000"/>
                </a:solidFill>
              </a:rPr>
              <a:t>Киевской </a:t>
            </a:r>
            <a:r>
              <a:rPr lang="ru-RU" sz="4400" dirty="0" smtClean="0"/>
              <a:t>Руси после </a:t>
            </a:r>
            <a:r>
              <a:rPr lang="ru-RU" sz="4400" dirty="0" err="1" smtClean="0"/>
              <a:t>принятияхристианства</a:t>
            </a:r>
            <a:endParaRPr lang="ru-RU" sz="4400" dirty="0" smtClean="0"/>
          </a:p>
          <a:p>
            <a:r>
              <a:rPr lang="ru-RU" sz="4400" dirty="0" smtClean="0"/>
              <a:t>(</a:t>
            </a:r>
            <a:r>
              <a:rPr lang="ru-RU" sz="4400" b="1" dirty="0" smtClean="0"/>
              <a:t>988</a:t>
            </a:r>
            <a:r>
              <a:rPr lang="ru-RU" sz="4400" dirty="0" smtClean="0"/>
              <a:t>г.).</a:t>
            </a:r>
            <a:endParaRPr lang="ru-RU" sz="4400" dirty="0"/>
          </a:p>
        </p:txBody>
      </p:sp>
    </p:spTree>
  </p:cSld>
  <p:clrMapOvr>
    <a:masterClrMapping/>
  </p:clrMapOvr>
  <p:transition spd="med" advClick="0" advTm="7000">
    <p:plus/>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10B62F03-3EF0-4A06-8B7D-8335890C4F1C}" type="slidenum">
              <a:rPr lang="ru-RU" smtClean="0"/>
              <a:pPr/>
              <a:t>6</a:t>
            </a:fld>
            <a:endParaRPr lang="ru-RU"/>
          </a:p>
        </p:txBody>
      </p:sp>
      <p:pic>
        <p:nvPicPr>
          <p:cNvPr id="106498" name="Picture 2" descr="http://900igr.net/datas/istorija/Pismennost-na-Rusi/0008-008-Kirillitsa-i-glagolitsa.jpg"/>
          <p:cNvPicPr>
            <a:picLocks noChangeAspect="1" noChangeArrowheads="1"/>
          </p:cNvPicPr>
          <p:nvPr/>
        </p:nvPicPr>
        <p:blipFill>
          <a:blip r:embed="rId3"/>
          <a:srcRect/>
          <a:stretch>
            <a:fillRect/>
          </a:stretch>
        </p:blipFill>
        <p:spPr bwMode="auto">
          <a:xfrm>
            <a:off x="0" y="-214338"/>
            <a:ext cx="9144000" cy="7286676"/>
          </a:xfrm>
          <a:prstGeom prst="rect">
            <a:avLst/>
          </a:prstGeom>
          <a:noFill/>
        </p:spPr>
      </p:pic>
    </p:spTree>
  </p:cSld>
  <p:clrMapOvr>
    <a:masterClrMapping/>
  </p:clrMapOvr>
  <p:transition spd="med" advClick="0" advTm="7000">
    <p:plus/>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Рисунок 11"/>
          <p:cNvSpPr>
            <a:spLocks noGrp="1"/>
          </p:cNvSpPr>
          <p:nvPr>
            <p:ph type="pic" idx="1"/>
          </p:nvPr>
        </p:nvSpPr>
        <p:spPr>
          <a:xfrm>
            <a:off x="1500166" y="642918"/>
            <a:ext cx="5486400" cy="4114800"/>
          </a:xfrm>
        </p:spPr>
      </p:sp>
      <p:sp>
        <p:nvSpPr>
          <p:cNvPr id="13" name="Текст 12"/>
          <p:cNvSpPr>
            <a:spLocks noGrp="1"/>
          </p:cNvSpPr>
          <p:nvPr>
            <p:ph type="body" sz="half" idx="2"/>
          </p:nvPr>
        </p:nvSpPr>
        <p:spPr>
          <a:xfrm>
            <a:off x="1792288" y="5367338"/>
            <a:ext cx="5486400" cy="1490662"/>
          </a:xfrm>
        </p:spPr>
        <p:txBody>
          <a:bodyPr/>
          <a:lstStyle/>
          <a:p>
            <a:r>
              <a:rPr lang="ru-RU" sz="2400" dirty="0" smtClean="0"/>
              <a:t>Кирилл и </a:t>
            </a:r>
            <a:r>
              <a:rPr lang="ru-RU" sz="2400" dirty="0" err="1" smtClean="0"/>
              <a:t>Мефодий</a:t>
            </a:r>
            <a:r>
              <a:rPr lang="ru-RU" sz="2400" dirty="0" smtClean="0"/>
              <a:t> создали азбуку "</a:t>
            </a:r>
            <a:r>
              <a:rPr lang="ru-RU" sz="2400" b="1" dirty="0" smtClean="0"/>
              <a:t>Глаголицу</a:t>
            </a:r>
            <a:r>
              <a:rPr lang="ru-RU" sz="2400" dirty="0" smtClean="0"/>
              <a:t>«, а их ученики "</a:t>
            </a:r>
            <a:r>
              <a:rPr lang="ru-RU" sz="2400" b="1" dirty="0" smtClean="0"/>
              <a:t>Кириллицу.</a:t>
            </a:r>
            <a:endParaRPr lang="ru-RU" sz="2400" dirty="0"/>
          </a:p>
        </p:txBody>
      </p:sp>
      <p:sp>
        <p:nvSpPr>
          <p:cNvPr id="6" name="Номер слайда 5"/>
          <p:cNvSpPr>
            <a:spLocks noGrp="1"/>
          </p:cNvSpPr>
          <p:nvPr>
            <p:ph type="sldNum" sz="quarter" idx="12"/>
          </p:nvPr>
        </p:nvSpPr>
        <p:spPr/>
        <p:txBody>
          <a:bodyPr/>
          <a:lstStyle/>
          <a:p>
            <a:fld id="{10B62F03-3EF0-4A06-8B7D-8335890C4F1C}" type="slidenum">
              <a:rPr lang="ru-RU" smtClean="0"/>
              <a:pPr/>
              <a:t>7</a:t>
            </a:fld>
            <a:endParaRPr lang="ru-RU"/>
          </a:p>
        </p:txBody>
      </p:sp>
      <p:pic>
        <p:nvPicPr>
          <p:cNvPr id="107522" name="Picture 2" descr="http://images13.fotosik.pl/18/0795ce514ff1b5e2.jpg"/>
          <p:cNvPicPr>
            <a:picLocks noChangeAspect="1" noChangeArrowheads="1"/>
          </p:cNvPicPr>
          <p:nvPr/>
        </p:nvPicPr>
        <p:blipFill>
          <a:blip r:embed="rId3"/>
          <a:srcRect/>
          <a:stretch>
            <a:fillRect/>
          </a:stretch>
        </p:blipFill>
        <p:spPr bwMode="auto">
          <a:xfrm flipH="1">
            <a:off x="0" y="0"/>
            <a:ext cx="9144000" cy="5405411"/>
          </a:xfrm>
          <a:prstGeom prst="rect">
            <a:avLst/>
          </a:prstGeom>
          <a:noFill/>
        </p:spPr>
      </p:pic>
    </p:spTree>
  </p:cSld>
  <p:clrMapOvr>
    <a:masterClrMapping/>
  </p:clrMapOvr>
  <p:transition spd="med" advClick="0" advTm="7000">
    <p:plus/>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p:txBody>
          <a:bodyPr/>
          <a:lstStyle/>
          <a:p>
            <a:endParaRPr lang="ru-RU"/>
          </a:p>
        </p:txBody>
      </p:sp>
      <p:sp>
        <p:nvSpPr>
          <p:cNvPr id="10" name="Текст 9"/>
          <p:cNvSpPr>
            <a:spLocks noGrp="1"/>
          </p:cNvSpPr>
          <p:nvPr>
            <p:ph type="body" sz="half" idx="2"/>
          </p:nvPr>
        </p:nvSpPr>
        <p:spPr/>
        <p:txBody>
          <a:bodyPr/>
          <a:lstStyle/>
          <a:p>
            <a:r>
              <a:rPr lang="ru-RU" sz="2800" dirty="0" smtClean="0"/>
              <a:t>До </a:t>
            </a:r>
            <a:r>
              <a:rPr lang="ru-RU" sz="2800" b="1" dirty="0" smtClean="0"/>
              <a:t>Кириллицы</a:t>
            </a:r>
            <a:r>
              <a:rPr lang="ru-RU" sz="2800" dirty="0" smtClean="0"/>
              <a:t> мы имели письмо </a:t>
            </a:r>
            <a:r>
              <a:rPr lang="ru-RU" sz="2800" b="1" dirty="0" smtClean="0"/>
              <a:t>Глаголицы</a:t>
            </a:r>
            <a:r>
              <a:rPr lang="ru-RU" sz="2800" dirty="0" smtClean="0"/>
              <a:t> и Славянские Руны.</a:t>
            </a:r>
            <a:endParaRPr lang="ru-RU" dirty="0"/>
          </a:p>
        </p:txBody>
      </p:sp>
      <p:sp>
        <p:nvSpPr>
          <p:cNvPr id="7" name="Номер слайда 6"/>
          <p:cNvSpPr>
            <a:spLocks noGrp="1"/>
          </p:cNvSpPr>
          <p:nvPr>
            <p:ph type="sldNum" sz="quarter" idx="12"/>
          </p:nvPr>
        </p:nvSpPr>
        <p:spPr/>
        <p:txBody>
          <a:bodyPr/>
          <a:lstStyle/>
          <a:p>
            <a:fld id="{752F976E-FE3F-4FAC-9056-29DF966C5DF7}" type="slidenum">
              <a:rPr lang="ru-RU" smtClean="0"/>
              <a:pPr/>
              <a:t>8</a:t>
            </a:fld>
            <a:endParaRPr lang="ru-RU"/>
          </a:p>
        </p:txBody>
      </p:sp>
      <p:pic>
        <p:nvPicPr>
          <p:cNvPr id="108546" name="Picture 2" descr="http://ruskerealie.zcu.cz/images/hlaholice.jpg"/>
          <p:cNvPicPr>
            <a:picLocks noGrp="1" noChangeAspect="1" noChangeArrowheads="1"/>
          </p:cNvPicPr>
          <p:nvPr>
            <p:ph type="pic" idx="1"/>
          </p:nvPr>
        </p:nvPicPr>
        <p:blipFill>
          <a:blip r:embed="rId3"/>
          <a:srcRect t="26430" b="26430"/>
          <a:stretch>
            <a:fillRect/>
          </a:stretch>
        </p:blipFill>
        <p:spPr bwMode="auto">
          <a:xfrm>
            <a:off x="0" y="0"/>
            <a:ext cx="9144000" cy="5357826"/>
          </a:xfrm>
          <a:prstGeom prst="rect">
            <a:avLst/>
          </a:prstGeom>
          <a:noFill/>
        </p:spPr>
      </p:pic>
    </p:spTree>
  </p:cSld>
  <p:clrMapOvr>
    <a:masterClrMapping/>
  </p:clrMapOvr>
  <p:transition spd="med" advClick="0" advTm="7000">
    <p:plus/>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10B62F03-3EF0-4A06-8B7D-8335890C4F1C}" type="slidenum">
              <a:rPr lang="ru-RU" smtClean="0"/>
              <a:pPr/>
              <a:t>9</a:t>
            </a:fld>
            <a:endParaRPr lang="ru-RU"/>
          </a:p>
        </p:txBody>
      </p:sp>
      <p:pic>
        <p:nvPicPr>
          <p:cNvPr id="110594" name="Picture 2" descr="http://900igr.net/datas/istorija/Pismennost-slavjan/0010-010-Glagolitsa.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spd="med" advClick="0" advTm="7000">
    <p:plus/>
    <p:sndAc>
      <p:stSnd>
        <p:snd r:embed="rId2" name="camera.wav"/>
      </p:stSnd>
    </p:sndAc>
  </p:transition>
  <p:timing>
    <p:tnLst>
      <p:par>
        <p:cTn id="1" dur="indefinite" restart="never" nodeType="tmRoot"/>
      </p:par>
    </p:tnLst>
  </p:timing>
</p:sld>
</file>

<file path=ppt/theme/theme1.xml><?xml version="1.0" encoding="utf-8"?>
<a:theme xmlns:a="http://schemas.openxmlformats.org/drawingml/2006/main" name="Фонетика5кл">
  <a:themeElements>
    <a:clrScheme name="Шары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Шары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Шары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Шары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Шары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Шары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Шары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Шары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Шары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Шары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Фонетика5кл</Template>
  <TotalTime>224</TotalTime>
  <Words>622</Words>
  <Application>Microsoft Office PowerPoint</Application>
  <PresentationFormat>Экран (4:3)</PresentationFormat>
  <Paragraphs>150</Paragraphs>
  <Slides>21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Фонетика5кл</vt:lpstr>
      <vt:lpstr>Презентация PowerPoint</vt:lpstr>
      <vt:lpstr>Алфавит</vt:lpstr>
      <vt:lpstr>Происхождение русского алфавита</vt:lpstr>
      <vt:lpstr>Кирилл и Мефодий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История алфавита</vt:lpstr>
      <vt:lpstr>Реформы алфавита</vt:lpstr>
      <vt:lpstr>Судьба отдельных букв в XVIII—XX веках </vt:lpstr>
      <vt:lpstr>Судьба отдельных букв в XVIII—XX веках </vt:lpstr>
      <vt:lpstr>Судьба отдельных букв в XVIII—XX веках </vt:lpstr>
      <vt:lpstr>Рефлексия</vt:lpstr>
      <vt:lpstr>Презентация PowerPoint</vt:lpstr>
      <vt:lpstr>Ответы</vt:lpstr>
      <vt:lpstr>Презентация PowerPoint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Алфавит</dc:title>
  <dc:creator>Нина</dc:creator>
  <cp:lastModifiedBy>user</cp:lastModifiedBy>
  <cp:revision>25</cp:revision>
  <dcterms:created xsi:type="dcterms:W3CDTF">2012-11-25T19:43:02Z</dcterms:created>
  <dcterms:modified xsi:type="dcterms:W3CDTF">2012-12-05T19:50:05Z</dcterms:modified>
</cp:coreProperties>
</file>