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19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4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4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 advClick="0" advTm="4000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143240" y="571480"/>
            <a:ext cx="5643602" cy="2868168"/>
          </a:xfrm>
        </p:spPr>
        <p:txBody>
          <a:bodyPr>
            <a:normAutofit/>
          </a:bodyPr>
          <a:lstStyle/>
          <a:p>
            <a:r>
              <a:rPr lang="ru-RU" dirty="0" smtClean="0"/>
              <a:t>Сюжетно-ролевая игра «Парикмахерская»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354442" y="3571876"/>
            <a:ext cx="5432400" cy="106923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Презентацию выполнила </a:t>
            </a:r>
            <a:endParaRPr lang="en-US" dirty="0" smtClean="0"/>
          </a:p>
          <a:p>
            <a:pPr algn="r"/>
            <a:r>
              <a:rPr lang="ru-RU" dirty="0" smtClean="0"/>
              <a:t>воспитатель </a:t>
            </a:r>
            <a:endParaRPr lang="en-US" dirty="0" smtClean="0"/>
          </a:p>
          <a:p>
            <a:pPr algn="r"/>
            <a:r>
              <a:rPr lang="ru-RU" dirty="0" err="1" smtClean="0"/>
              <a:t>Мокрова</a:t>
            </a:r>
            <a:r>
              <a:rPr lang="ru-RU" dirty="0" smtClean="0"/>
              <a:t> Е.Н.</a:t>
            </a:r>
            <a:endParaRPr lang="ru-RU" dirty="0"/>
          </a:p>
        </p:txBody>
      </p:sp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Вас побрить?</a:t>
            </a:r>
            <a:endParaRPr lang="ru-RU" sz="2800" dirty="0"/>
          </a:p>
        </p:txBody>
      </p:sp>
      <p:pic>
        <p:nvPicPr>
          <p:cNvPr id="5122" name="Picture 2" descr="C:\Users\us\Desktop\фото с-р игр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5572164" cy="472441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Присяду,  отдохну</a:t>
            </a:r>
            <a:endParaRPr lang="ru-RU" sz="2800" dirty="0"/>
          </a:p>
        </p:txBody>
      </p:sp>
      <p:pic>
        <p:nvPicPr>
          <p:cNvPr id="4098" name="Picture 2" descr="C:\Users\us\Desktop\фото с-р игры\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9" y="1643050"/>
            <a:ext cx="5643601" cy="472441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Вот как Вика нарядилась!</a:t>
            </a:r>
            <a:endParaRPr lang="ru-RU" dirty="0"/>
          </a:p>
        </p:txBody>
      </p:sp>
      <p:pic>
        <p:nvPicPr>
          <p:cNvPr id="6146" name="Picture 2" descr="C:\Users\us\Desktop\фото с-р игры\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1"/>
            <a:ext cx="5786478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571472" y="714357"/>
            <a:ext cx="7215238" cy="464347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Цель: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способствовать </a:t>
            </a:r>
            <a:r>
              <a:rPr lang="ru-RU" dirty="0" smtClean="0"/>
              <a:t>возникновению игр на темы наблюдений из окружающей жизни, литературных произведений</a:t>
            </a:r>
            <a:endParaRPr lang="ru-RU" dirty="0"/>
          </a:p>
        </p:txBody>
      </p:sp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615262" cy="607223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Задачи</a:t>
            </a:r>
            <a:r>
              <a:rPr lang="ru-RU" sz="5400" dirty="0" smtClean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dirty="0" smtClean="0"/>
              <a:t>1. Закрепить знания детей о работе парикмахера, о правилах поведения в парикмахерской.</a:t>
            </a:r>
            <a:br>
              <a:rPr lang="ru-RU" sz="3200" dirty="0" smtClean="0"/>
            </a:br>
            <a:r>
              <a:rPr lang="ru-RU" sz="3200" dirty="0" smtClean="0"/>
              <a:t>2.Создать игровую обстановку.</a:t>
            </a:r>
            <a:br>
              <a:rPr lang="ru-RU" sz="3200" dirty="0" smtClean="0"/>
            </a:br>
            <a:r>
              <a:rPr lang="ru-RU" sz="3200" dirty="0" smtClean="0"/>
              <a:t>3. Формировать дружеские взаимоотношения в игре.</a:t>
            </a:r>
            <a:br>
              <a:rPr lang="ru-RU" sz="3200" dirty="0" smtClean="0"/>
            </a:br>
            <a:r>
              <a:rPr lang="ru-RU" sz="3200" dirty="0" smtClean="0"/>
              <a:t>4.Вызвать интерес и уважение </a:t>
            </a:r>
            <a:br>
              <a:rPr lang="ru-RU" sz="3200" dirty="0" smtClean="0"/>
            </a:br>
            <a:r>
              <a:rPr lang="ru-RU" sz="3200" dirty="0" smtClean="0"/>
              <a:t>к профессии парикмахера</a:t>
            </a:r>
            <a:r>
              <a:rPr lang="en-US" sz="3200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643866" cy="25003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Открытие «Салона красоты</a:t>
            </a:r>
            <a:r>
              <a:rPr lang="ru-RU" sz="3600" b="1" dirty="0" smtClean="0"/>
              <a:t>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/>
              <a:t>з</a:t>
            </a:r>
            <a:r>
              <a:rPr lang="ru-RU" sz="2800" dirty="0" smtClean="0"/>
              <a:t>десь </a:t>
            </a:r>
            <a:r>
              <a:rPr lang="ru-RU" sz="2800" dirty="0" smtClean="0"/>
              <a:t>светло и интересно:</a:t>
            </a:r>
            <a:br>
              <a:rPr lang="ru-RU" sz="2800" dirty="0" smtClean="0"/>
            </a:br>
            <a:r>
              <a:rPr lang="ru-RU" sz="2800" dirty="0" smtClean="0"/>
              <a:t>зеркала, духи и кресла,</a:t>
            </a:r>
            <a:br>
              <a:rPr lang="ru-RU" sz="2800" dirty="0" smtClean="0"/>
            </a:br>
            <a:r>
              <a:rPr lang="ru-RU" sz="2800" dirty="0" smtClean="0"/>
              <a:t>зал большой, но видно даже</a:t>
            </a:r>
            <a:br>
              <a:rPr lang="ru-RU" sz="2800" dirty="0" smtClean="0"/>
            </a:br>
            <a:r>
              <a:rPr lang="ru-RU" sz="2800" dirty="0" smtClean="0"/>
              <a:t>лучше, чем у вас в трельяже.</a:t>
            </a:r>
            <a:endParaRPr lang="ru-RU" sz="2800" dirty="0"/>
          </a:p>
        </p:txBody>
      </p:sp>
      <p:pic>
        <p:nvPicPr>
          <p:cNvPr id="1026" name="Picture 2" descr="C:\Users\us\Desktop\фото с-р игры\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496"/>
            <a:ext cx="4626067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Мастер сделает причёску,</a:t>
            </a:r>
            <a:endParaRPr lang="ru-RU" sz="2800" dirty="0"/>
          </a:p>
        </p:txBody>
      </p:sp>
      <p:pic>
        <p:nvPicPr>
          <p:cNvPr id="3" name="Picture 2" descr="C:\Users\us\Desktop\фото с-р игры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5643603" cy="46329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9214" cy="7515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феном, щёткой и расчёской</a:t>
            </a:r>
            <a:endParaRPr lang="ru-RU" sz="2800" dirty="0"/>
          </a:p>
        </p:txBody>
      </p:sp>
      <p:pic>
        <p:nvPicPr>
          <p:cNvPr id="1026" name="Picture 2" descr="C:\Users\us\Desktop\фото с-р игры\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9" y="1428736"/>
            <a:ext cx="550072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пышно локоны завьёт, </a:t>
            </a:r>
            <a:br>
              <a:rPr lang="ru-RU" sz="2800" dirty="0" smtClean="0"/>
            </a:br>
            <a:r>
              <a:rPr lang="ru-RU" sz="2800" dirty="0" smtClean="0"/>
              <a:t>чёлку щёткою взобьёт.</a:t>
            </a:r>
            <a:endParaRPr lang="ru-RU" sz="2800" dirty="0"/>
          </a:p>
        </p:txBody>
      </p:sp>
      <p:pic>
        <p:nvPicPr>
          <p:cNvPr id="2050" name="Picture 2" descr="C:\Users\us\Desktop\фото с-р игры\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1759466"/>
            <a:ext cx="5286411" cy="459849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Всё в руках его горит –</a:t>
            </a:r>
            <a:br>
              <a:rPr lang="ru-RU" sz="2800" dirty="0" smtClean="0"/>
            </a:br>
            <a:r>
              <a:rPr lang="ru-RU" sz="2800" dirty="0" smtClean="0"/>
              <a:t>Он изменит внешний вид</a:t>
            </a:r>
            <a:endParaRPr lang="ru-RU" sz="2800" dirty="0"/>
          </a:p>
        </p:txBody>
      </p:sp>
      <p:pic>
        <p:nvPicPr>
          <p:cNvPr id="7170" name="Picture 2" descr="C:\Users\us\Desktop\фото с-р игры\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5500726" cy="451009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Вот какой красивый парень!</a:t>
            </a:r>
            <a:endParaRPr lang="ru-RU" sz="2800" dirty="0"/>
          </a:p>
        </p:txBody>
      </p:sp>
      <p:pic>
        <p:nvPicPr>
          <p:cNvPr id="3075" name="Picture 3" descr="C:\Users\us\Desktop\фото с-р игры\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5715040" cy="479584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189</TotalTime>
  <Words>55</Words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Сюжетно-ролевая игра «Парикмахерская»</vt:lpstr>
      <vt:lpstr>Цель:  способствовать возникновению игр на темы наблюдений из окружающей жизни, литературных произведений</vt:lpstr>
      <vt:lpstr>Задачи: 1. Закрепить знания детей о работе парикмахера, о правилах поведения в парикмахерской. 2.Создать игровую обстановку. 3. Формировать дружеские взаимоотношения в игре. 4.Вызвать интерес и уважение  к профессии парикмахера. </vt:lpstr>
      <vt:lpstr>Открытие «Салона красоты» здесь светло и интересно: зеркала, духи и кресла, зал большой, но видно даже лучше, чем у вас в трельяже.</vt:lpstr>
      <vt:lpstr>Мастер сделает причёску,</vt:lpstr>
      <vt:lpstr>феном, щёткой и расчёской</vt:lpstr>
      <vt:lpstr>пышно локоны завьёт,  чёлку щёткою взобьёт.</vt:lpstr>
      <vt:lpstr>Всё в руках его горит – Он изменит внешний вид</vt:lpstr>
      <vt:lpstr>Вот какой красивый парень!</vt:lpstr>
      <vt:lpstr>Вас побрить?</vt:lpstr>
      <vt:lpstr>Присяду,  отдохну</vt:lpstr>
      <vt:lpstr>Вот как Вика нарядилась!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</dc:creator>
  <cp:lastModifiedBy>us</cp:lastModifiedBy>
  <cp:revision>24</cp:revision>
  <dcterms:created xsi:type="dcterms:W3CDTF">2013-11-20T16:36:25Z</dcterms:created>
  <dcterms:modified xsi:type="dcterms:W3CDTF">2013-11-23T14:28:01Z</dcterms:modified>
</cp:coreProperties>
</file>