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FC9109-1882-41A2-8C67-8A451DABC1A6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55447-746C-49EB-8E39-F9BDA49E7A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Урок предметно-практической деятельности в 4 «а» классе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7772400" cy="2088232"/>
          </a:xfrm>
        </p:spPr>
        <p:txBody>
          <a:bodyPr>
            <a:normAutofit/>
          </a:bodyPr>
          <a:lstStyle/>
          <a:p>
            <a:pPr algn="l"/>
            <a:r>
              <a:rPr lang="ru-RU" sz="3000" dirty="0" smtClean="0">
                <a:solidFill>
                  <a:srgbClr val="00B050"/>
                </a:solidFill>
              </a:rPr>
              <a:t>Схема </a:t>
            </a:r>
            <a:r>
              <a:rPr lang="ru-RU" sz="3000" b="1" dirty="0" smtClean="0">
                <a:solidFill>
                  <a:srgbClr val="00B050"/>
                </a:solidFill>
              </a:rPr>
              <a:t>«Круговорот воды в природе»</a:t>
            </a:r>
          </a:p>
          <a:p>
            <a:endParaRPr lang="ru-RU" dirty="0" smtClean="0"/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Учитель ГОУ специального(коррекционного) общеобразовательного учреждения школы-интерната 1 вида №65 </a:t>
            </a:r>
            <a:r>
              <a:rPr lang="ru-RU" sz="1800" dirty="0" err="1" smtClean="0">
                <a:solidFill>
                  <a:schemeClr val="tx1"/>
                </a:solidFill>
              </a:rPr>
              <a:t>Прощенкова</a:t>
            </a:r>
            <a:r>
              <a:rPr lang="ru-RU" sz="1800" dirty="0" smtClean="0">
                <a:solidFill>
                  <a:schemeClr val="tx1"/>
                </a:solidFill>
              </a:rPr>
              <a:t> Е.Ю.</a:t>
            </a:r>
          </a:p>
          <a:p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4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476672"/>
            <a:ext cx="3931920" cy="4968552"/>
          </a:xfrm>
        </p:spPr>
        <p:txBody>
          <a:bodyPr>
            <a:normAutofit fontScale="92500" lnSpcReduction="10000"/>
          </a:bodyPr>
          <a:lstStyle/>
          <a:p>
            <a:r>
              <a:rPr lang="ru-RU" sz="2200" b="1" dirty="0" smtClean="0">
                <a:solidFill>
                  <a:srgbClr val="00B050"/>
                </a:solidFill>
              </a:rPr>
              <a:t>4.Заключительный этап</a:t>
            </a:r>
            <a:r>
              <a:rPr lang="ru-RU" sz="2200" b="1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200" dirty="0"/>
              <a:t> </a:t>
            </a:r>
          </a:p>
          <a:p>
            <a:r>
              <a:rPr lang="ru-RU" dirty="0" smtClean="0"/>
              <a:t>Что </a:t>
            </a:r>
            <a:r>
              <a:rPr lang="ru-RU" dirty="0"/>
              <a:t>мы сегодня сделали на уроке?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Как вы думаете, кто сегодня на уроке хорошо работал</a:t>
            </a:r>
            <a:r>
              <a:rPr lang="ru-RU" dirty="0" smtClean="0"/>
              <a:t>? </a:t>
            </a:r>
            <a:r>
              <a:rPr lang="ru-RU" dirty="0"/>
              <a:t>Какие оценки можно поставить?</a:t>
            </a:r>
          </a:p>
          <a:p>
            <a:r>
              <a:rPr lang="ru-RU" dirty="0"/>
              <a:t>Ребята, урок окончен.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56294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Мы сделали схему «Круговорот воды в природе»</a:t>
            </a:r>
          </a:p>
          <a:p>
            <a:r>
              <a:rPr lang="ru-RU" dirty="0"/>
              <a:t>Я думаю, что  ….. можно поставить 5 (4), потому что </a:t>
            </a:r>
            <a:r>
              <a:rPr lang="ru-RU" dirty="0" smtClean="0"/>
              <a:t>сделал(а) </a:t>
            </a:r>
            <a:r>
              <a:rPr lang="ru-RU" dirty="0"/>
              <a:t>схему быстро и аккуратно(немного ошибся)…</a:t>
            </a:r>
          </a:p>
          <a:p>
            <a:r>
              <a:rPr lang="ru-RU" dirty="0"/>
              <a:t>Я рад(а) пятерке(четверке)…</a:t>
            </a:r>
          </a:p>
        </p:txBody>
      </p:sp>
    </p:spTree>
    <p:extLst>
      <p:ext uri="{BB962C8B-B14F-4D97-AF65-F5344CB8AC3E}">
        <p14:creationId xmlns:p14="http://schemas.microsoft.com/office/powerpoint/2010/main" xmlns="" val="393343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3212976"/>
            <a:ext cx="8183880" cy="239229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2348880"/>
            <a:ext cx="8183880" cy="369622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Задачи</a:t>
            </a:r>
            <a:r>
              <a:rPr lang="ru-RU" sz="2800" dirty="0">
                <a:solidFill>
                  <a:srgbClr val="FFFF00"/>
                </a:solidFill>
              </a:rPr>
              <a:t>: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ru-RU" b="1" dirty="0">
                <a:solidFill>
                  <a:srgbClr val="00B050"/>
                </a:solidFill>
              </a:rPr>
              <a:t>Образовательные: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закрепить знания детей о круговороте воды в природе, учить определять последовательность событий, учить работать по готовому плану, отбирать необходимые инструменты, писать заявку, опираясь на план работы. </a:t>
            </a:r>
          </a:p>
          <a:p>
            <a:r>
              <a:rPr lang="ru-RU" b="1" dirty="0">
                <a:solidFill>
                  <a:srgbClr val="00B050"/>
                </a:solidFill>
              </a:rPr>
              <a:t>Воспитательные: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воспитывать этику делового общения, формировать навыки аккуратности при работе с ножницами и клеем, воспитывать навыки организации своего рабочего места.</a:t>
            </a:r>
          </a:p>
          <a:p>
            <a:r>
              <a:rPr lang="ru-RU" b="1" dirty="0">
                <a:solidFill>
                  <a:srgbClr val="00B050"/>
                </a:solidFill>
              </a:rPr>
              <a:t>Коррекционные: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следить </a:t>
            </a:r>
            <a:r>
              <a:rPr lang="ru-RU" dirty="0">
                <a:solidFill>
                  <a:schemeClr val="tx1"/>
                </a:solidFill>
              </a:rPr>
              <a:t>за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слитностью произношения, закрепить умение использовать  в речи глаголы разных временных форм.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-264269"/>
            <a:ext cx="88204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endParaRPr lang="ru-RU" sz="3600" dirty="0" smtClean="0">
              <a:solidFill>
                <a:srgbClr val="E3DED1">
                  <a:shade val="25000"/>
                </a:srgbClr>
              </a:solidFill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ru-RU" sz="3600" dirty="0">
              <a:solidFill>
                <a:srgbClr val="E3DED1">
                  <a:shade val="25000"/>
                </a:srgbClr>
              </a:solidFill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ru-RU" sz="2800" b="1" dirty="0" smtClean="0">
                <a:solidFill>
                  <a:srgbClr val="FFFF00"/>
                </a:solidFill>
                <a:ea typeface="+mj-ea"/>
                <a:cs typeface="+mj-cs"/>
              </a:rPr>
              <a:t>Цель</a:t>
            </a:r>
            <a:r>
              <a:rPr lang="ru-RU" sz="2800" dirty="0">
                <a:solidFill>
                  <a:srgbClr val="FFFF00"/>
                </a:solidFill>
                <a:ea typeface="+mj-ea"/>
                <a:cs typeface="+mj-cs"/>
              </a:rPr>
              <a:t>: </a:t>
            </a:r>
            <a:r>
              <a:rPr lang="ru-RU" sz="2400" dirty="0">
                <a:solidFill>
                  <a:srgbClr val="FFFF00"/>
                </a:solidFill>
                <a:ea typeface="+mj-ea"/>
                <a:cs typeface="+mj-cs"/>
              </a:rPr>
              <a:t>составить схему «Круговорот воды в природе».</a:t>
            </a:r>
            <a:r>
              <a:rPr lang="ru-RU" sz="2800" dirty="0">
                <a:solidFill>
                  <a:srgbClr val="FFFF00"/>
                </a:solidFill>
                <a:ea typeface="+mj-ea"/>
                <a:cs typeface="+mj-cs"/>
              </a:rPr>
              <a:t/>
            </a:r>
            <a:br>
              <a:rPr lang="ru-RU" sz="2800" dirty="0">
                <a:solidFill>
                  <a:srgbClr val="FFFF00"/>
                </a:solidFill>
                <a:ea typeface="+mj-ea"/>
                <a:cs typeface="+mj-cs"/>
              </a:rPr>
            </a:br>
            <a:endParaRPr lang="ru-RU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97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764704"/>
            <a:ext cx="8183880" cy="36724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Словарь</a:t>
            </a:r>
            <a:r>
              <a:rPr lang="ru-RU" dirty="0">
                <a:solidFill>
                  <a:srgbClr val="FFFF00"/>
                </a:solidFill>
              </a:rPr>
              <a:t>:</a:t>
            </a:r>
            <a:r>
              <a:rPr lang="ru-RU" dirty="0"/>
              <a:t> </a:t>
            </a:r>
            <a:r>
              <a:rPr lang="ru-RU" sz="2700" dirty="0">
                <a:solidFill>
                  <a:schemeClr val="tx1"/>
                </a:solidFill>
              </a:rPr>
              <a:t>схема </a:t>
            </a:r>
            <a:r>
              <a:rPr lang="ru-RU" sz="2700" dirty="0" smtClean="0">
                <a:solidFill>
                  <a:schemeClr val="tx1"/>
                </a:solidFill>
              </a:rPr>
              <a:t>«Круговорот </a:t>
            </a:r>
            <a:r>
              <a:rPr lang="ru-RU" sz="2700" dirty="0">
                <a:solidFill>
                  <a:schemeClr val="tx1"/>
                </a:solidFill>
              </a:rPr>
              <a:t>воды в природе», для работы </a:t>
            </a:r>
            <a:r>
              <a:rPr lang="ru-RU" sz="2700" dirty="0" smtClean="0">
                <a:solidFill>
                  <a:schemeClr val="tx1"/>
                </a:solidFill>
              </a:rPr>
              <a:t>нужны материалы и инструменты;… </a:t>
            </a:r>
            <a:r>
              <a:rPr lang="ru-RU" sz="2700" dirty="0">
                <a:solidFill>
                  <a:schemeClr val="tx1"/>
                </a:solidFill>
              </a:rPr>
              <a:t>ножницы, потому что в </a:t>
            </a:r>
            <a:r>
              <a:rPr lang="ru-RU" sz="2700" dirty="0" smtClean="0">
                <a:solidFill>
                  <a:schemeClr val="tx1"/>
                </a:solidFill>
              </a:rPr>
              <a:t>плане написано «вырезать</a:t>
            </a:r>
            <a:r>
              <a:rPr lang="ru-RU" sz="2700" dirty="0">
                <a:solidFill>
                  <a:schemeClr val="tx1"/>
                </a:solidFill>
              </a:rPr>
              <a:t>», я думаю, что для работы еще нужен клей, потому что</a:t>
            </a:r>
            <a:r>
              <a:rPr lang="ru-RU" sz="2700" dirty="0" smtClean="0">
                <a:solidFill>
                  <a:schemeClr val="tx1"/>
                </a:solidFill>
              </a:rPr>
              <a:t>…., нужен шаблон; </a:t>
            </a:r>
            <a:r>
              <a:rPr lang="ru-RU" sz="2700" dirty="0">
                <a:solidFill>
                  <a:schemeClr val="tx1"/>
                </a:solidFill>
              </a:rPr>
              <a:t>я вырезал, я вырезаю, я буду </a:t>
            </a:r>
            <a:r>
              <a:rPr lang="ru-RU" sz="2700" dirty="0" smtClean="0">
                <a:solidFill>
                  <a:schemeClr val="tx1"/>
                </a:solidFill>
              </a:rPr>
              <a:t>вырезать(приклеивать</a:t>
            </a:r>
            <a:r>
              <a:rPr lang="ru-RU" sz="2700" dirty="0">
                <a:solidFill>
                  <a:schemeClr val="tx1"/>
                </a:solidFill>
              </a:rPr>
              <a:t>), я написал(а) заявку, дай мне, пожалуйста, клей (ножницы, салфетку)…</a:t>
            </a:r>
            <a:br>
              <a:rPr lang="ru-RU" sz="2700" dirty="0">
                <a:solidFill>
                  <a:schemeClr val="tx1"/>
                </a:solidFill>
              </a:rPr>
            </a:b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5013176"/>
            <a:ext cx="8183880" cy="11521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Оборудование</a:t>
            </a:r>
            <a:r>
              <a:rPr lang="ru-RU" sz="2800" dirty="0" smtClean="0">
                <a:solidFill>
                  <a:srgbClr val="00B050"/>
                </a:solidFill>
              </a:rPr>
              <a:t>: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плакат «Круговорот воды в природе», таблички, </a:t>
            </a:r>
            <a:r>
              <a:rPr lang="ru-RU" sz="2400" dirty="0" smtClean="0">
                <a:solidFill>
                  <a:schemeClr val="tx1"/>
                </a:solidFill>
              </a:rPr>
              <a:t>шаблоны, </a:t>
            </a:r>
            <a:r>
              <a:rPr lang="ru-RU" sz="2400" dirty="0">
                <a:solidFill>
                  <a:schemeClr val="tx1"/>
                </a:solidFill>
              </a:rPr>
              <a:t>ножницы, клей, салфетки.</a:t>
            </a:r>
          </a:p>
        </p:txBody>
      </p:sp>
    </p:spTree>
    <p:extLst>
      <p:ext uri="{BB962C8B-B14F-4D97-AF65-F5344CB8AC3E}">
        <p14:creationId xmlns:p14="http://schemas.microsoft.com/office/powerpoint/2010/main" xmlns="" val="189684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5919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1.Орг. момент </a:t>
            </a:r>
          </a:p>
          <a:p>
            <a:r>
              <a:rPr lang="ru-RU" dirty="0"/>
              <a:t>(Какой сейчас урок?</a:t>
            </a:r>
          </a:p>
          <a:p>
            <a:r>
              <a:rPr lang="ru-RU" dirty="0"/>
              <a:t>Какая тема урока?) работа за экраном.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Фонетическая ритмика</a:t>
            </a:r>
            <a:r>
              <a:rPr lang="ru-RU" dirty="0"/>
              <a:t>.</a:t>
            </a:r>
          </a:p>
          <a:p>
            <a:r>
              <a:rPr lang="ru-RU" dirty="0"/>
              <a:t>От </a:t>
            </a:r>
            <a:r>
              <a:rPr lang="ru-RU" dirty="0" err="1"/>
              <a:t>варот</a:t>
            </a:r>
            <a:r>
              <a:rPr lang="ru-RU" dirty="0"/>
              <a:t>  </a:t>
            </a:r>
            <a:r>
              <a:rPr lang="ru-RU" dirty="0" err="1"/>
              <a:t>кругаварот</a:t>
            </a:r>
            <a:endParaRPr lang="ru-RU" dirty="0"/>
          </a:p>
          <a:p>
            <a:r>
              <a:rPr lang="ru-RU" dirty="0"/>
              <a:t>Круговорот воды</a:t>
            </a:r>
          </a:p>
          <a:p>
            <a:r>
              <a:rPr lang="ru-RU" dirty="0"/>
              <a:t>Круговорот воды в природе.</a:t>
            </a:r>
          </a:p>
          <a:p>
            <a:r>
              <a:rPr lang="ru-RU" dirty="0"/>
              <a:t>Тема урока: «Круговорот воды в природе»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Какая тема урока?</a:t>
            </a:r>
          </a:p>
          <a:p>
            <a:r>
              <a:rPr lang="ru-RU" dirty="0"/>
              <a:t> (Сегодня на уроке будем составлять схему) работа за экраном.</a:t>
            </a:r>
          </a:p>
          <a:p>
            <a:r>
              <a:rPr lang="ru-RU" dirty="0"/>
              <a:t>Что будем делать?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Сейчас  </a:t>
            </a:r>
            <a:r>
              <a:rPr lang="ru-RU" dirty="0"/>
              <a:t>урок предметно-практической  деятельности.</a:t>
            </a:r>
          </a:p>
          <a:p>
            <a:r>
              <a:rPr lang="ru-RU" dirty="0"/>
              <a:t>Тема урока:  «Круговорот воды в </a:t>
            </a:r>
            <a:r>
              <a:rPr lang="ru-RU" dirty="0" smtClean="0"/>
              <a:t>природе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dirty="0" smtClean="0"/>
              <a:t>(Учащиеся повторяют)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Тема урока:  «Круговорот воды в природе»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Будем составлять схему.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822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2.Подготовительный этап.</a:t>
            </a:r>
          </a:p>
          <a:p>
            <a:r>
              <a:rPr lang="ru-RU" dirty="0"/>
              <a:t> Ребята, на уроках природоведения мы говорили о том, как происходит круговорот воды в природе.</a:t>
            </a:r>
          </a:p>
          <a:p>
            <a:r>
              <a:rPr lang="ru-RU" dirty="0"/>
              <a:t>Что происходит сначала?</a:t>
            </a:r>
          </a:p>
          <a:p>
            <a:r>
              <a:rPr lang="ru-RU" dirty="0"/>
              <a:t>Потом? (затем, далее</a:t>
            </a:r>
            <a:r>
              <a:rPr lang="ru-RU" dirty="0" smtClean="0"/>
              <a:t>…)</a:t>
            </a:r>
          </a:p>
          <a:p>
            <a:endParaRPr lang="ru-RU" dirty="0"/>
          </a:p>
          <a:p>
            <a:r>
              <a:rPr lang="ru-RU" dirty="0"/>
              <a:t>(работа с плакатом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Сначала </a:t>
            </a:r>
            <a:r>
              <a:rPr lang="ru-RU" dirty="0"/>
              <a:t>вода нагревается.  Образуется пар (вода испаряется). Пар поднимается вверх, остывает, превращается в облака, ветер гонит облака, облака остывают, превращаются в тучи, идет дождь.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69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Плакат «Круговорот воды в природе</a:t>
            </a:r>
            <a:r>
              <a:rPr lang="ru-RU" dirty="0" smtClean="0"/>
              <a:t>» </a:t>
            </a:r>
            <a:r>
              <a:rPr lang="ru-RU" sz="2200" dirty="0" smtClean="0"/>
              <a:t>(Далее плакат убирается)</a:t>
            </a:r>
            <a:endParaRPr lang="ru-RU" sz="2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224" y="785794"/>
            <a:ext cx="6867525" cy="3528392"/>
          </a:xfrm>
        </p:spPr>
      </p:pic>
    </p:spTree>
    <p:extLst>
      <p:ext uri="{BB962C8B-B14F-4D97-AF65-F5344CB8AC3E}">
        <p14:creationId xmlns:p14="http://schemas.microsoft.com/office/powerpoint/2010/main" xmlns="" val="24283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70696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3. Основной этап.</a:t>
            </a:r>
          </a:p>
          <a:p>
            <a:r>
              <a:rPr lang="ru-RU" dirty="0"/>
              <a:t>Посмотрите, у вас на столах лежит план работы. Прочитайте план и подумайте, какие материалы и </a:t>
            </a:r>
            <a:r>
              <a:rPr lang="ru-RU" dirty="0" smtClean="0"/>
              <a:t>инструменты </a:t>
            </a:r>
            <a:r>
              <a:rPr lang="ru-RU" dirty="0"/>
              <a:t>нужны для работы.</a:t>
            </a:r>
          </a:p>
          <a:p>
            <a:r>
              <a:rPr lang="ru-RU" dirty="0"/>
              <a:t>Почему? Укажите необходимые </a:t>
            </a:r>
            <a:r>
              <a:rPr lang="ru-RU" dirty="0" smtClean="0"/>
              <a:t>инструменты и материалы </a:t>
            </a:r>
            <a:r>
              <a:rPr lang="ru-RU" dirty="0"/>
              <a:t>в заявке.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(…..), </a:t>
            </a:r>
            <a:r>
              <a:rPr lang="ru-RU" dirty="0"/>
              <a:t>раздай </a:t>
            </a:r>
            <a:r>
              <a:rPr lang="ru-RU" dirty="0" smtClean="0"/>
              <a:t>инструменты.</a:t>
            </a:r>
            <a:endParaRPr lang="ru-RU" dirty="0"/>
          </a:p>
          <a:p>
            <a:r>
              <a:rPr lang="ru-RU" dirty="0" smtClean="0"/>
              <a:t>(….), раздай материалы.</a:t>
            </a:r>
          </a:p>
          <a:p>
            <a:r>
              <a:rPr lang="ru-RU" dirty="0" smtClean="0"/>
              <a:t>раздают материалы и инструменты)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Будем работать по плану. Прочитайте первый пункт плана (второй)…</a:t>
            </a:r>
          </a:p>
          <a:p>
            <a:r>
              <a:rPr lang="ru-RU" dirty="0"/>
              <a:t>(Что ты делаешь? Что ты сделал? Что ты будешь делать?) работа за экраном.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77896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Для работы нужны ножницы, потому что написано «</a:t>
            </a:r>
            <a:r>
              <a:rPr lang="ru-RU" dirty="0" smtClean="0"/>
              <a:t>вырезать» </a:t>
            </a:r>
            <a:r>
              <a:rPr lang="ru-RU" dirty="0"/>
              <a:t>(потому что надо вырезать таблички) Еще ,я думаю, для работы нужен клей, бумага. Нужны салфетки, чтобы работать аккуратно.</a:t>
            </a:r>
          </a:p>
          <a:p>
            <a:r>
              <a:rPr lang="ru-RU" dirty="0"/>
              <a:t>Я написал(а) заявку.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-Дай мне, пожалуйста, </a:t>
            </a:r>
            <a:r>
              <a:rPr lang="ru-RU" dirty="0" smtClean="0"/>
              <a:t>ножницы(</a:t>
            </a:r>
            <a:r>
              <a:rPr lang="ru-RU" dirty="0" err="1" smtClean="0"/>
              <a:t>клей,шаблон</a:t>
            </a:r>
            <a:r>
              <a:rPr lang="ru-RU" dirty="0" smtClean="0"/>
              <a:t>…)</a:t>
            </a:r>
            <a:endParaRPr lang="ru-RU" dirty="0"/>
          </a:p>
          <a:p>
            <a:r>
              <a:rPr lang="ru-RU" dirty="0"/>
              <a:t>-Возьми.</a:t>
            </a:r>
          </a:p>
          <a:p>
            <a:r>
              <a:rPr lang="ru-RU" dirty="0"/>
              <a:t>-Спасибо.</a:t>
            </a:r>
          </a:p>
          <a:p>
            <a:r>
              <a:rPr lang="ru-RU" dirty="0"/>
              <a:t>-Пожалуйста.</a:t>
            </a:r>
          </a:p>
          <a:p>
            <a:r>
              <a:rPr lang="ru-RU" dirty="0"/>
              <a:t>Я вырезаю таблички. Я вырезал таблички. Я буду вырезать таблички. Я приклеиваю (я буду приклеивать, я приклеил) таблички.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Я не знаю. Помогите мне.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191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490936"/>
          </a:xfrm>
        </p:spPr>
        <p:txBody>
          <a:bodyPr/>
          <a:lstStyle/>
          <a:p>
            <a:r>
              <a:rPr lang="ru-RU" b="1" dirty="0"/>
              <a:t>План </a:t>
            </a:r>
            <a:r>
              <a:rPr lang="ru-RU" b="1" dirty="0" smtClean="0"/>
              <a:t>работы</a:t>
            </a:r>
          </a:p>
          <a:p>
            <a:endParaRPr lang="ru-RU" dirty="0"/>
          </a:p>
          <a:p>
            <a:pPr lvl="0"/>
            <a:r>
              <a:rPr lang="ru-RU" dirty="0" smtClean="0"/>
              <a:t>1.Вырезать  </a:t>
            </a:r>
            <a:r>
              <a:rPr lang="ru-RU" dirty="0"/>
              <a:t>таблички.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/>
              <a:t>2.Составить </a:t>
            </a:r>
            <a:r>
              <a:rPr lang="ru-RU" dirty="0"/>
              <a:t>схему «Круговорот воды в природе».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926790952"/>
              </p:ext>
            </p:extLst>
          </p:nvPr>
        </p:nvGraphicFramePr>
        <p:xfrm>
          <a:off x="4725296" y="980728"/>
          <a:ext cx="3930650" cy="3888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5120"/>
                <a:gridCol w="1965530"/>
              </a:tblGrid>
              <a:tr h="77768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tx1"/>
                          </a:solidFill>
                          <a:effectLst/>
                        </a:rPr>
                        <a:t>Заявка</a:t>
                      </a: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54" marR="443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Материалы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54" marR="44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Инструменты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54" marR="44354" marT="0" marB="0"/>
                </a:tc>
              </a:tr>
              <a:tr h="233306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 dirty="0" smtClean="0">
                          <a:effectLst/>
                        </a:rPr>
                        <a:t>Шаблон.</a:t>
                      </a:r>
                      <a:endParaRPr lang="ru-RU" sz="7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 dirty="0">
                          <a:effectLst/>
                        </a:rPr>
                        <a:t>Таблички.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54" marR="44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1.Ножницы.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1.Клей.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3.Салфетка.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54" marR="44354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756150" y="2155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743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5562944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dirty="0" smtClean="0"/>
              <a:t> </a:t>
            </a:r>
            <a:r>
              <a:rPr lang="ru-RU" sz="3000" b="1" dirty="0" smtClean="0">
                <a:solidFill>
                  <a:srgbClr val="FFFF00"/>
                </a:solidFill>
              </a:rPr>
              <a:t>Шаблон</a:t>
            </a:r>
          </a:p>
          <a:p>
            <a:pPr marL="0" indent="0">
              <a:buNone/>
            </a:pPr>
            <a:endParaRPr lang="ru-RU" sz="3000" b="1" dirty="0" smtClean="0"/>
          </a:p>
          <a:p>
            <a:r>
              <a:rPr lang="ru-RU" b="1" dirty="0" smtClean="0"/>
              <a:t>Круговорот воды в природе.</a:t>
            </a: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476672"/>
            <a:ext cx="3931920" cy="541892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000" b="1" dirty="0" smtClean="0">
                <a:solidFill>
                  <a:srgbClr val="FFFF00"/>
                </a:solidFill>
              </a:rPr>
              <a:t>Таблички:</a:t>
            </a:r>
          </a:p>
          <a:p>
            <a:pPr lvl="0"/>
            <a:endParaRPr lang="ru-RU" sz="3000" b="1" dirty="0" smtClean="0"/>
          </a:p>
          <a:p>
            <a:pPr lvl="0"/>
            <a:r>
              <a:rPr lang="ru-RU" dirty="0" smtClean="0"/>
              <a:t>Образуется </a:t>
            </a:r>
            <a:r>
              <a:rPr lang="ru-RU" dirty="0"/>
              <a:t>пар (вода испаряется). </a:t>
            </a:r>
          </a:p>
          <a:p>
            <a:pPr lvl="0"/>
            <a:r>
              <a:rPr lang="ru-RU" dirty="0"/>
              <a:t>Идет дождь.</a:t>
            </a:r>
          </a:p>
          <a:p>
            <a:pPr lvl="0"/>
            <a:r>
              <a:rPr lang="ru-RU" dirty="0"/>
              <a:t>Пар поднимается вверх, остывает.</a:t>
            </a:r>
          </a:p>
          <a:p>
            <a:pPr lvl="0"/>
            <a:r>
              <a:rPr lang="ru-RU" dirty="0"/>
              <a:t>Облака остывают, превращаются в тучи.</a:t>
            </a:r>
          </a:p>
          <a:p>
            <a:pPr lvl="0"/>
            <a:r>
              <a:rPr lang="ru-RU" dirty="0"/>
              <a:t>Идет дождь.</a:t>
            </a:r>
          </a:p>
          <a:p>
            <a:pPr lvl="0"/>
            <a:r>
              <a:rPr lang="ru-RU" dirty="0"/>
              <a:t>Вода </a:t>
            </a:r>
            <a:r>
              <a:rPr lang="ru-RU" dirty="0" smtClean="0"/>
              <a:t>нагревается,     превращается </a:t>
            </a:r>
            <a:r>
              <a:rPr lang="ru-RU" dirty="0"/>
              <a:t>в облака.</a:t>
            </a:r>
          </a:p>
          <a:p>
            <a:pPr lvl="0"/>
            <a:r>
              <a:rPr lang="ru-RU" dirty="0"/>
              <a:t>Ветер гонит облака.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39552" y="1988841"/>
            <a:ext cx="3960440" cy="208823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152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201</TotalTime>
  <Words>511</Words>
  <Application>Microsoft Office PowerPoint</Application>
  <PresentationFormat>Экран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Урок предметно-практической деятельности в 4 «а» классе</vt:lpstr>
      <vt:lpstr>Слайд 2</vt:lpstr>
      <vt:lpstr>Словарь: схема «Круговорот воды в природе», для работы нужны материалы и инструменты;… ножницы, потому что в плане написано «вырезать», я думаю, что для работы еще нужен клей, потому что…., нужен шаблон; я вырезал, я вырезаю, я буду вырезать(приклеивать), я написал(а) заявку, дай мне, пожалуйста, клей (ножницы, салфетку)… </vt:lpstr>
      <vt:lpstr>Слайд 4</vt:lpstr>
      <vt:lpstr>Слайд 5</vt:lpstr>
      <vt:lpstr>Плакат «Круговорот воды в природе» (Далее плакат убирается)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предметно-практической деятельности в 4 «а» классе</dc:title>
  <dc:creator>мама</dc:creator>
  <cp:lastModifiedBy>СДМ</cp:lastModifiedBy>
  <cp:revision>18</cp:revision>
  <dcterms:created xsi:type="dcterms:W3CDTF">2011-12-03T17:24:05Z</dcterms:created>
  <dcterms:modified xsi:type="dcterms:W3CDTF">2011-12-05T06:23:10Z</dcterms:modified>
</cp:coreProperties>
</file>