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758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2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0012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72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24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935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53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62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05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106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73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32F79-2EB3-425C-9069-3EF1A4B16E9D}" type="datetimeFigureOut">
              <a:rPr lang="ru-RU" smtClean="0"/>
              <a:t>08.02.2013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4ADB0-55F6-4BD7-9E05-E6577FE144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47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19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35896" y="1060791"/>
            <a:ext cx="42437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Урок русского языка по теме: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Правописание частицы «не»</a:t>
            </a:r>
          </a:p>
          <a:p>
            <a:r>
              <a:rPr lang="ru-RU" sz="2400" b="1" i="1" dirty="0">
                <a:solidFill>
                  <a:srgbClr val="0070C0"/>
                </a:solidFill>
              </a:rPr>
              <a:t>с</a:t>
            </a:r>
            <a:r>
              <a:rPr lang="ru-RU" sz="2400" b="1" i="1" dirty="0" smtClean="0">
                <a:solidFill>
                  <a:srgbClr val="0070C0"/>
                </a:solidFill>
              </a:rPr>
              <a:t> глаголами.</a:t>
            </a:r>
            <a:endParaRPr lang="ru-RU" sz="2400" b="1" i="1" dirty="0" smtClean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3908955"/>
            <a:ext cx="44230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7030A0"/>
                </a:solidFill>
              </a:rPr>
              <a:t>     Учитель ГБОУ  СОШ № 127</a:t>
            </a:r>
          </a:p>
          <a:p>
            <a:r>
              <a:rPr lang="ru-RU" sz="2400" b="1" i="1" dirty="0" smtClean="0">
                <a:solidFill>
                  <a:srgbClr val="7030A0"/>
                </a:solidFill>
              </a:rPr>
              <a:t>Красногварейского района СПБ</a:t>
            </a:r>
          </a:p>
          <a:p>
            <a:r>
              <a:rPr lang="ru-RU" sz="2400" b="1" i="1" dirty="0" smtClean="0">
                <a:solidFill>
                  <a:srgbClr val="7030A0"/>
                </a:solidFill>
              </a:rPr>
              <a:t> Тукоева </a:t>
            </a:r>
            <a:r>
              <a:rPr lang="ru-RU" sz="2400" b="1" i="1" dirty="0">
                <a:solidFill>
                  <a:srgbClr val="7030A0"/>
                </a:solidFill>
              </a:rPr>
              <a:t>О</a:t>
            </a:r>
            <a:r>
              <a:rPr lang="ru-RU" sz="2400" b="1" i="1" dirty="0" smtClean="0">
                <a:solidFill>
                  <a:srgbClr val="7030A0"/>
                </a:solidFill>
              </a:rPr>
              <a:t>льга Александровна</a:t>
            </a:r>
            <a:endParaRPr lang="ru-RU" sz="2400" b="1" i="1" dirty="0">
              <a:solidFill>
                <a:srgbClr val="7030A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303953">
            <a:off x="5720772" y="4580820"/>
            <a:ext cx="1238250" cy="12382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812175"/>
            <a:ext cx="1860255" cy="169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1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320" y="-99392"/>
            <a:ext cx="6120680" cy="415865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9512" y="4437112"/>
            <a:ext cx="6551537" cy="1015663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000" b="1" i="1" dirty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Закончите фразу: </a:t>
            </a:r>
          </a:p>
        </p:txBody>
      </p:sp>
    </p:spTree>
    <p:extLst>
      <p:ext uri="{BB962C8B-B14F-4D97-AF65-F5344CB8AC3E}">
        <p14:creationId xmlns:p14="http://schemas.microsoft.com/office/powerpoint/2010/main" val="53608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24744"/>
            <a:ext cx="57326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i="1" cap="all" dirty="0">
                <a:ln w="9000" cmpd="sng">
                  <a:solidFill>
                    <a:srgbClr val="FF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 уроке я не...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48680"/>
            <a:ext cx="2331848" cy="184482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614364"/>
            <a:ext cx="6086450" cy="4214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18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8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20320635">
            <a:off x="2047466" y="971204"/>
            <a:ext cx="3636637" cy="66120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8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ea typeface="Times New Roman"/>
              </a:rPr>
              <a:t>«Вредные привычки».</a:t>
            </a:r>
            <a:endParaRPr lang="ru-RU" sz="28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ea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0212040">
            <a:off x="3393452" y="2009349"/>
            <a:ext cx="12170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</a:rPr>
              <a:t>Автор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0135991">
            <a:off x="4593564" y="1926413"/>
            <a:ext cx="23727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effectLst/>
                <a:latin typeface="Times New Roman"/>
                <a:ea typeface="Times New Roman"/>
              </a:rPr>
              <a:t>Ю.Вронский.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31" y="116632"/>
            <a:ext cx="8956716" cy="674136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194398" y="1032308"/>
            <a:ext cx="343869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Завести велели мне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Новые привычки: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Никогда девчонок не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Дергать за косички!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Никогда с братишкой не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Драться за обедом!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На уроках больше не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Говорить с соседом!</a:t>
            </a:r>
            <a:endParaRPr lang="ru-RU" sz="2400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74789" y="1032308"/>
            <a:ext cx="311655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Я согласен даже не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Рисовать на карте!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Я согласен даже не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Танцевать на парте!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Но не делайте вы мне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Никаких упреков,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Если даже я и не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Выучу уроков.</a:t>
            </a:r>
            <a:endParaRPr lang="ru-RU" sz="2400" dirty="0">
              <a:solidFill>
                <a:srgbClr val="0070C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9814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4" grpId="0"/>
      <p:bldP spid="20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734924">
            <a:off x="4113769" y="2756016"/>
            <a:ext cx="2912977" cy="138499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Arial" pitchFamily="34" charset="0"/>
              </a:rPr>
              <a:t>Служебные </a:t>
            </a:r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Arial" pitchFamily="34" charset="0"/>
              </a:rPr>
              <a:t>              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Arial" pitchFamily="34" charset="0"/>
              </a:rPr>
              <a:t>части </a:t>
            </a:r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Arial" pitchFamily="34" charset="0"/>
              </a:rPr>
              <a:t>                   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Arial" pitchFamily="34" charset="0"/>
              </a:rPr>
              <a:t>речи</a:t>
            </a:r>
            <a:r>
              <a:rPr lang="ru-RU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cs typeface="Arial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 rot="20969042">
            <a:off x="599920" y="3326681"/>
            <a:ext cx="3227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*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Нельзя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поставить вопрос. </a:t>
            </a:r>
          </a:p>
        </p:txBody>
      </p:sp>
      <p:sp>
        <p:nvSpPr>
          <p:cNvPr id="7" name="TextBox 6"/>
          <p:cNvSpPr txBox="1"/>
          <p:nvPr/>
        </p:nvSpPr>
        <p:spPr>
          <a:xfrm rot="20935196">
            <a:off x="916620" y="3766803"/>
            <a:ext cx="31241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*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обозначают предмет, </a:t>
            </a:r>
          </a:p>
        </p:txBody>
      </p:sp>
      <p:sp>
        <p:nvSpPr>
          <p:cNvPr id="8" name="TextBox 7"/>
          <p:cNvSpPr txBox="1"/>
          <p:nvPr/>
        </p:nvSpPr>
        <p:spPr>
          <a:xfrm rot="20923491">
            <a:off x="1318236" y="4211203"/>
            <a:ext cx="2320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действие, признак.</a:t>
            </a:r>
          </a:p>
        </p:txBody>
      </p:sp>
      <p:sp>
        <p:nvSpPr>
          <p:cNvPr id="9" name="TextBox 8"/>
          <p:cNvSpPr txBox="1"/>
          <p:nvPr/>
        </p:nvSpPr>
        <p:spPr>
          <a:xfrm rot="20841914">
            <a:off x="1313413" y="4660984"/>
            <a:ext cx="2799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*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являются членами </a:t>
            </a:r>
          </a:p>
        </p:txBody>
      </p:sp>
      <p:sp>
        <p:nvSpPr>
          <p:cNvPr id="10" name="TextBox 9"/>
          <p:cNvSpPr txBox="1"/>
          <p:nvPr/>
        </p:nvSpPr>
        <p:spPr>
          <a:xfrm rot="20790591">
            <a:off x="2938488" y="4778519"/>
            <a:ext cx="17974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предложения.</a:t>
            </a:r>
          </a:p>
        </p:txBody>
      </p:sp>
    </p:spTree>
    <p:extLst>
      <p:ext uri="{BB962C8B-B14F-4D97-AF65-F5344CB8AC3E}">
        <p14:creationId xmlns:p14="http://schemas.microsoft.com/office/powerpoint/2010/main" val="124585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" y="-171400"/>
            <a:ext cx="9144000" cy="71287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20968255">
            <a:off x="4227520" y="4495467"/>
            <a:ext cx="1435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cs typeface="Arial" pitchFamily="34" charset="0"/>
              </a:rPr>
              <a:t>Проверь!</a:t>
            </a:r>
          </a:p>
        </p:txBody>
      </p:sp>
      <p:sp>
        <p:nvSpPr>
          <p:cNvPr id="7" name="TextBox 6"/>
          <p:cNvSpPr txBox="1"/>
          <p:nvPr/>
        </p:nvSpPr>
        <p:spPr>
          <a:xfrm rot="20298292">
            <a:off x="5291285" y="3516581"/>
            <a:ext cx="1964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Не найдешь, </a:t>
            </a:r>
          </a:p>
        </p:txBody>
      </p:sp>
      <p:sp>
        <p:nvSpPr>
          <p:cNvPr id="8" name="Прямоугольник 7"/>
          <p:cNvSpPr/>
          <p:nvPr/>
        </p:nvSpPr>
        <p:spPr>
          <a:xfrm rot="20286478">
            <a:off x="5544226" y="3873481"/>
            <a:ext cx="17027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не рубили, </a:t>
            </a:r>
          </a:p>
        </p:txBody>
      </p:sp>
      <p:sp>
        <p:nvSpPr>
          <p:cNvPr id="9" name="TextBox 8"/>
          <p:cNvSpPr txBox="1"/>
          <p:nvPr/>
        </p:nvSpPr>
        <p:spPr>
          <a:xfrm rot="20313992">
            <a:off x="5716217" y="4158807"/>
            <a:ext cx="17572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не стучали, </a:t>
            </a:r>
          </a:p>
        </p:txBody>
      </p:sp>
      <p:sp>
        <p:nvSpPr>
          <p:cNvPr id="10" name="TextBox 9"/>
          <p:cNvSpPr txBox="1"/>
          <p:nvPr/>
        </p:nvSpPr>
        <p:spPr>
          <a:xfrm rot="20226241">
            <a:off x="6042274" y="4482542"/>
            <a:ext cx="1385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не хожу, </a:t>
            </a:r>
          </a:p>
        </p:txBody>
      </p:sp>
      <p:sp>
        <p:nvSpPr>
          <p:cNvPr id="11" name="TextBox 10"/>
          <p:cNvSpPr txBox="1"/>
          <p:nvPr/>
        </p:nvSpPr>
        <p:spPr>
          <a:xfrm rot="20219066">
            <a:off x="6145311" y="4694736"/>
            <a:ext cx="1712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не говорю, </a:t>
            </a:r>
          </a:p>
        </p:txBody>
      </p:sp>
      <p:sp>
        <p:nvSpPr>
          <p:cNvPr id="12" name="TextBox 11"/>
          <p:cNvSpPr txBox="1"/>
          <p:nvPr/>
        </p:nvSpPr>
        <p:spPr>
          <a:xfrm rot="20196753">
            <a:off x="6421105" y="4955228"/>
            <a:ext cx="1609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не мигаю, </a:t>
            </a:r>
          </a:p>
        </p:txBody>
      </p:sp>
      <p:sp>
        <p:nvSpPr>
          <p:cNvPr id="13" name="TextBox 12"/>
          <p:cNvSpPr txBox="1"/>
          <p:nvPr/>
        </p:nvSpPr>
        <p:spPr>
          <a:xfrm rot="20238674">
            <a:off x="6649430" y="5242039"/>
            <a:ext cx="1480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не летаю.</a:t>
            </a:r>
          </a:p>
        </p:txBody>
      </p:sp>
    </p:spTree>
    <p:extLst>
      <p:ext uri="{BB962C8B-B14F-4D97-AF65-F5344CB8AC3E}">
        <p14:creationId xmlns:p14="http://schemas.microsoft.com/office/powerpoint/2010/main" val="425120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74" y="-243408"/>
            <a:ext cx="9144000" cy="685799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03848" y="692695"/>
            <a:ext cx="24753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</a:rPr>
              <a:t>Проверь!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5096" y="1825609"/>
            <a:ext cx="347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0070C0"/>
                </a:solidFill>
              </a:rPr>
              <a:t>1. Не учи рыбу плавать.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5096" y="3013500"/>
            <a:ext cx="36359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0070C0"/>
                </a:solidFill>
              </a:rPr>
              <a:t>2. По воробьям из </a:t>
            </a:r>
            <a:r>
              <a:rPr lang="ru-RU" sz="2400" b="1" i="1" dirty="0" smtClean="0">
                <a:solidFill>
                  <a:srgbClr val="0070C0"/>
                </a:solidFill>
              </a:rPr>
              <a:t>пушки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2400" b="1" i="1" dirty="0" smtClean="0">
                <a:solidFill>
                  <a:srgbClr val="0070C0"/>
                </a:solidFill>
              </a:rPr>
              <a:t>    </a:t>
            </a:r>
            <a:r>
              <a:rPr lang="ru-RU" sz="2400" b="1" i="1" dirty="0" smtClean="0">
                <a:solidFill>
                  <a:srgbClr val="0070C0"/>
                </a:solidFill>
              </a:rPr>
              <a:t> </a:t>
            </a:r>
            <a:r>
              <a:rPr lang="ru-RU" sz="2400" b="1" i="1" dirty="0">
                <a:solidFill>
                  <a:srgbClr val="0070C0"/>
                </a:solidFill>
              </a:rPr>
              <a:t>не стреляют.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61135" y="4293095"/>
            <a:ext cx="276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</a:rPr>
              <a:t>3. В решете воду 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        </a:t>
            </a:r>
            <a:r>
              <a:rPr lang="ru-RU" sz="2400" b="1" dirty="0" smtClean="0">
                <a:solidFill>
                  <a:srgbClr val="0070C0"/>
                </a:solidFill>
              </a:rPr>
              <a:t>не </a:t>
            </a:r>
            <a:r>
              <a:rPr lang="ru-RU" sz="2400" b="1" dirty="0">
                <a:solidFill>
                  <a:srgbClr val="0070C0"/>
                </a:solidFill>
              </a:rPr>
              <a:t>удержишь.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1825609"/>
            <a:ext cx="27550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4</a:t>
            </a:r>
            <a:r>
              <a:rPr lang="ru-RU" sz="2400" b="1" dirty="0">
                <a:solidFill>
                  <a:srgbClr val="0070C0"/>
                </a:solidFill>
              </a:rPr>
              <a:t>.</a:t>
            </a:r>
            <a:r>
              <a:rPr lang="ru-RU" sz="2400" b="1" dirty="0" smtClean="0">
                <a:solidFill>
                  <a:srgbClr val="0070C0"/>
                </a:solidFill>
              </a:rPr>
              <a:t> </a:t>
            </a:r>
            <a:r>
              <a:rPr lang="ru-RU" sz="2400" b="1" dirty="0">
                <a:solidFill>
                  <a:srgbClr val="0070C0"/>
                </a:solidFill>
              </a:rPr>
              <a:t>Слезами горю 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        </a:t>
            </a:r>
            <a:r>
              <a:rPr lang="ru-RU" sz="2400" b="1" dirty="0" smtClean="0">
                <a:solidFill>
                  <a:srgbClr val="0070C0"/>
                </a:solidFill>
              </a:rPr>
              <a:t>не </a:t>
            </a:r>
            <a:r>
              <a:rPr lang="ru-RU" sz="2400" b="1" dirty="0">
                <a:solidFill>
                  <a:srgbClr val="0070C0"/>
                </a:solidFill>
              </a:rPr>
              <a:t>поможешь.</a:t>
            </a:r>
          </a:p>
        </p:txBody>
      </p:sp>
    </p:spTree>
    <p:extLst>
      <p:ext uri="{BB962C8B-B14F-4D97-AF65-F5344CB8AC3E}">
        <p14:creationId xmlns:p14="http://schemas.microsoft.com/office/powerpoint/2010/main" val="196295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268761"/>
            <a:ext cx="6956251" cy="446449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254996"/>
            <a:ext cx="39510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ln w="19050">
                  <a:solidFill>
                    <a:srgbClr val="0070C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Творческая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0152" y="5589240"/>
            <a:ext cx="247676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ln w="19050">
                  <a:solidFill>
                    <a:srgbClr val="0070C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работа</a:t>
            </a:r>
          </a:p>
        </p:txBody>
      </p:sp>
    </p:spTree>
    <p:extLst>
      <p:ext uri="{BB962C8B-B14F-4D97-AF65-F5344CB8AC3E}">
        <p14:creationId xmlns:p14="http://schemas.microsoft.com/office/powerpoint/2010/main" val="154138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21090977">
            <a:off x="3725743" y="3626116"/>
            <a:ext cx="47410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</a:rPr>
              <a:t> Составить </a:t>
            </a:r>
          </a:p>
          <a:p>
            <a:r>
              <a:rPr lang="ru-RU" sz="2400" b="1" dirty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</a:rPr>
              <a:t>             текст-призыв</a:t>
            </a:r>
            <a:r>
              <a:rPr lang="ru-RU" sz="2400" b="1" dirty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</a:rPr>
              <a:t>, </a:t>
            </a:r>
            <a:endParaRPr lang="ru-RU" sz="2400" b="1" dirty="0" smtClean="0">
              <a:ln w="10541" cmpd="sng">
                <a:solidFill>
                  <a:srgbClr val="0070C0"/>
                </a:solidFill>
                <a:prstDash val="solid"/>
              </a:ln>
              <a:solidFill>
                <a:srgbClr val="7030A0"/>
              </a:solidFill>
            </a:endParaRPr>
          </a:p>
          <a:p>
            <a:r>
              <a:rPr lang="ru-RU" sz="2400" b="1" dirty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</a:rPr>
              <a:t>                     используя глаголы</a:t>
            </a:r>
          </a:p>
          <a:p>
            <a:r>
              <a:rPr lang="ru-RU" sz="2400" b="1" dirty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</a:rPr>
              <a:t>                                     </a:t>
            </a:r>
            <a:r>
              <a:rPr lang="ru-RU" sz="2400" b="1" dirty="0">
                <a:ln w="10541" cmpd="sng">
                  <a:solidFill>
                    <a:srgbClr val="0070C0"/>
                  </a:solidFill>
                  <a:prstDash val="solid"/>
                </a:ln>
                <a:solidFill>
                  <a:srgbClr val="7030A0"/>
                </a:solidFill>
              </a:rPr>
              <a:t>с частицей не.</a:t>
            </a:r>
          </a:p>
        </p:txBody>
      </p:sp>
    </p:spTree>
    <p:extLst>
      <p:ext uri="{BB962C8B-B14F-4D97-AF65-F5344CB8AC3E}">
        <p14:creationId xmlns:p14="http://schemas.microsoft.com/office/powerpoint/2010/main" val="86852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588"/>
            <a:ext cx="9143999" cy="70936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21323265">
            <a:off x="2088764" y="1179829"/>
            <a:ext cx="23413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       </a:t>
            </a:r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</a:rPr>
              <a:t>1 </a:t>
            </a: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</a:rPr>
              <a:t>группа. </a:t>
            </a:r>
            <a:endParaRPr lang="ru-RU" sz="20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</a:rPr>
              <a:t>     «</a:t>
            </a: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</a:rPr>
              <a:t>Правила </a:t>
            </a:r>
            <a:endParaRPr lang="ru-RU" sz="2000" b="1" i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000" b="1" i="1" dirty="0" smtClean="0">
                <a:solidFill>
                  <a:schemeClr val="accent3">
                    <a:lumMod val="50000"/>
                  </a:schemeClr>
                </a:solidFill>
              </a:rPr>
              <a:t>поведения </a:t>
            </a:r>
            <a:r>
              <a:rPr lang="ru-RU" sz="2000" b="1" i="1" dirty="0">
                <a:solidFill>
                  <a:schemeClr val="accent3">
                    <a:lumMod val="50000"/>
                  </a:schemeClr>
                </a:solidFill>
              </a:rPr>
              <a:t>в лесу».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80112" y="1687660"/>
            <a:ext cx="18657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7030A0"/>
                </a:solidFill>
              </a:rPr>
              <a:t>2 группа. 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r>
              <a:rPr lang="ru-RU" sz="2400" b="1" dirty="0" smtClean="0">
                <a:solidFill>
                  <a:srgbClr val="7030A0"/>
                </a:solidFill>
              </a:rPr>
              <a:t>«</a:t>
            </a:r>
            <a:r>
              <a:rPr lang="ru-RU" sz="2400" b="1" dirty="0">
                <a:solidFill>
                  <a:srgbClr val="7030A0"/>
                </a:solidFill>
              </a:rPr>
              <a:t>Правила </a:t>
            </a:r>
            <a:endParaRPr lang="ru-RU" sz="2400" b="1" dirty="0" smtClean="0">
              <a:solidFill>
                <a:srgbClr val="7030A0"/>
              </a:solidFill>
            </a:endParaRPr>
          </a:p>
          <a:p>
            <a:r>
              <a:rPr lang="ru-RU" sz="2400" b="1" dirty="0" smtClean="0">
                <a:solidFill>
                  <a:srgbClr val="7030A0"/>
                </a:solidFill>
              </a:rPr>
              <a:t>поведения </a:t>
            </a:r>
            <a:r>
              <a:rPr lang="ru-RU" sz="2400" b="1" dirty="0">
                <a:solidFill>
                  <a:srgbClr val="7030A0"/>
                </a:solidFill>
              </a:rPr>
              <a:t>в</a:t>
            </a:r>
          </a:p>
          <a:p>
            <a:r>
              <a:rPr lang="ru-RU" sz="2400" b="1" dirty="0">
                <a:solidFill>
                  <a:srgbClr val="7030A0"/>
                </a:solidFill>
              </a:rPr>
              <a:t>столовой».</a:t>
            </a:r>
          </a:p>
        </p:txBody>
      </p:sp>
      <p:sp>
        <p:nvSpPr>
          <p:cNvPr id="6" name="TextBox 5"/>
          <p:cNvSpPr txBox="1"/>
          <p:nvPr/>
        </p:nvSpPr>
        <p:spPr>
          <a:xfrm rot="21362514">
            <a:off x="1774114" y="2707349"/>
            <a:ext cx="233160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        3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группа.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     «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Правила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Пользования</a:t>
            </a:r>
          </a:p>
          <a:p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          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книгой».</a:t>
            </a:r>
          </a:p>
        </p:txBody>
      </p:sp>
    </p:spTree>
    <p:extLst>
      <p:ext uri="{BB962C8B-B14F-4D97-AF65-F5344CB8AC3E}">
        <p14:creationId xmlns:p14="http://schemas.microsoft.com/office/powerpoint/2010/main" val="381439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404664"/>
            <a:ext cx="2217274" cy="110799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i="1" dirty="0">
                <a:ln w="11430">
                  <a:solidFill>
                    <a:schemeClr val="accent6">
                      <a:lumMod val="75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Итог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24128" y="5085184"/>
            <a:ext cx="2426049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600" b="1" i="1" spc="50" dirty="0">
                <a:ln w="11430">
                  <a:solidFill>
                    <a:schemeClr val="accent6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урока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646" y="1324020"/>
            <a:ext cx="4978510" cy="37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2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237</Words>
  <Application>Microsoft Office PowerPoint</Application>
  <PresentationFormat>Экран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бил гей</cp:lastModifiedBy>
  <cp:revision>31</cp:revision>
  <dcterms:created xsi:type="dcterms:W3CDTF">2013-02-07T17:01:39Z</dcterms:created>
  <dcterms:modified xsi:type="dcterms:W3CDTF">2013-02-08T17:18:45Z</dcterms:modified>
</cp:coreProperties>
</file>