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67" r:id="rId4"/>
    <p:sldId id="268" r:id="rId5"/>
    <p:sldId id="257" r:id="rId6"/>
    <p:sldId id="271" r:id="rId7"/>
    <p:sldId id="258" r:id="rId8"/>
    <p:sldId id="262" r:id="rId9"/>
    <p:sldId id="269" r:id="rId10"/>
    <p:sldId id="263" r:id="rId11"/>
    <p:sldId id="264" r:id="rId12"/>
    <p:sldId id="265" r:id="rId13"/>
    <p:sldId id="266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30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7A2C3-8011-4BC5-9F68-C1F142306D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7538E8E-0282-42EE-8239-323882D138CE}">
      <dgm:prSet phldrT="[Text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097F9CC1-3AE3-49F8-AC30-66ACC5135271}" type="sibTrans" cxnId="{DA390FED-98EA-4745-8558-4C4326252B32}">
      <dgm:prSet/>
      <dgm:spPr/>
      <dgm:t>
        <a:bodyPr/>
        <a:lstStyle/>
        <a:p>
          <a:endParaRPr lang="ru-RU"/>
        </a:p>
      </dgm:t>
    </dgm:pt>
    <dgm:pt modelId="{EAC69D99-D4FA-4242-9C9E-FA6B99003DB6}" type="parTrans" cxnId="{DA390FED-98EA-4745-8558-4C4326252B32}">
      <dgm:prSet/>
      <dgm:spPr/>
      <dgm:t>
        <a:bodyPr/>
        <a:lstStyle/>
        <a:p>
          <a:endParaRPr lang="ru-RU"/>
        </a:p>
      </dgm:t>
    </dgm:pt>
    <dgm:pt modelId="{8F5CBF9C-8994-447A-AD6F-09A3AB57CC36}">
      <dgm:prSet phldrT="[Text]"/>
      <dgm:spPr/>
      <dgm:t>
        <a:bodyPr/>
        <a:lstStyle/>
        <a:p>
          <a:r>
            <a:rPr lang="ru-RU" dirty="0" smtClean="0"/>
            <a:t>подруга</a:t>
          </a:r>
          <a:endParaRPr lang="ru-RU" dirty="0"/>
        </a:p>
      </dgm:t>
    </dgm:pt>
    <dgm:pt modelId="{B9FE2634-6652-49A3-8FA0-31422335E3AE}" type="sibTrans" cxnId="{A9766F7D-14EB-46EA-BF79-0860BF124E73}">
      <dgm:prSet/>
      <dgm:spPr/>
      <dgm:t>
        <a:bodyPr/>
        <a:lstStyle/>
        <a:p>
          <a:endParaRPr lang="ru-RU"/>
        </a:p>
      </dgm:t>
    </dgm:pt>
    <dgm:pt modelId="{15E3A971-07F5-45DA-AE60-A4DCAB75DC97}" type="parTrans" cxnId="{A9766F7D-14EB-46EA-BF79-0860BF124E73}">
      <dgm:prSet/>
      <dgm:spPr/>
      <dgm:t>
        <a:bodyPr/>
        <a:lstStyle/>
        <a:p>
          <a:endParaRPr lang="ru-RU"/>
        </a:p>
      </dgm:t>
    </dgm:pt>
    <dgm:pt modelId="{D81CC30D-A131-4159-8A57-4E3D825B2A95}">
      <dgm:prSet phldrT="[Text]"/>
      <dgm:spPr/>
      <dgm:t>
        <a:bodyPr/>
        <a:lstStyle/>
        <a:p>
          <a:r>
            <a:rPr lang="ru-RU" dirty="0" smtClean="0"/>
            <a:t>подружка</a:t>
          </a:r>
          <a:endParaRPr lang="ru-RU" dirty="0"/>
        </a:p>
      </dgm:t>
    </dgm:pt>
    <dgm:pt modelId="{ED6CD7E1-3634-43FA-A1E8-7C1A5EB74EFA}" type="sibTrans" cxnId="{5A45B978-C32E-4D4C-9014-891BCE126A71}">
      <dgm:prSet/>
      <dgm:spPr/>
      <dgm:t>
        <a:bodyPr/>
        <a:lstStyle/>
        <a:p>
          <a:endParaRPr lang="ru-RU"/>
        </a:p>
      </dgm:t>
    </dgm:pt>
    <dgm:pt modelId="{BE97F7F3-C609-4647-89A5-59C8ADAB8B81}" type="parTrans" cxnId="{5A45B978-C32E-4D4C-9014-891BCE126A71}">
      <dgm:prSet/>
      <dgm:spPr/>
      <dgm:t>
        <a:bodyPr/>
        <a:lstStyle/>
        <a:p>
          <a:endParaRPr lang="ru-RU"/>
        </a:p>
      </dgm:t>
    </dgm:pt>
    <dgm:pt modelId="{9E6EE745-3CEA-4D3A-BCF6-9715F056FA71}">
      <dgm:prSet phldrT="[Text]"/>
      <dgm:spPr/>
      <dgm:t>
        <a:bodyPr/>
        <a:lstStyle/>
        <a:p>
          <a:r>
            <a:rPr lang="ru-RU" dirty="0" smtClean="0"/>
            <a:t>дружочек</a:t>
          </a:r>
          <a:endParaRPr lang="ru-RU" dirty="0"/>
        </a:p>
      </dgm:t>
    </dgm:pt>
    <dgm:pt modelId="{02DBF589-D7BF-421A-BA40-6DAE250CBD05}" type="sibTrans" cxnId="{DA275C8D-E6D2-4E38-B2F4-AC04310C46A0}">
      <dgm:prSet/>
      <dgm:spPr/>
      <dgm:t>
        <a:bodyPr/>
        <a:lstStyle/>
        <a:p>
          <a:endParaRPr lang="ru-RU"/>
        </a:p>
      </dgm:t>
    </dgm:pt>
    <dgm:pt modelId="{F85D5E0B-CC81-496E-9753-F7444EFFC98E}" type="parTrans" cxnId="{DA275C8D-E6D2-4E38-B2F4-AC04310C46A0}">
      <dgm:prSet/>
      <dgm:spPr/>
      <dgm:t>
        <a:bodyPr/>
        <a:lstStyle/>
        <a:p>
          <a:endParaRPr lang="ru-RU"/>
        </a:p>
      </dgm:t>
    </dgm:pt>
    <dgm:pt modelId="{1DFE1841-A8F0-44C6-A8CD-91960D87CB10}">
      <dgm:prSet phldrT="[Text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1974CA96-FDF5-4223-839A-45B1424CA3C4}" type="sibTrans" cxnId="{56B2940D-BC1D-4F20-938D-F921E641093B}">
      <dgm:prSet/>
      <dgm:spPr/>
      <dgm:t>
        <a:bodyPr/>
        <a:lstStyle/>
        <a:p>
          <a:endParaRPr lang="ru-RU"/>
        </a:p>
      </dgm:t>
    </dgm:pt>
    <dgm:pt modelId="{B0224E68-8A56-4F83-B524-6C42F414E46D}" type="parTrans" cxnId="{56B2940D-BC1D-4F20-938D-F921E641093B}">
      <dgm:prSet/>
      <dgm:spPr/>
      <dgm:t>
        <a:bodyPr/>
        <a:lstStyle/>
        <a:p>
          <a:endParaRPr lang="ru-RU"/>
        </a:p>
      </dgm:t>
    </dgm:pt>
    <dgm:pt modelId="{8418C1D4-D6DE-48D4-B79F-4D718975A8CB}" type="pres">
      <dgm:prSet presAssocID="{38D7A2C3-8011-4BC5-9F68-C1F142306D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B46ED-2EE4-4B75-8AA6-D645522AE945}" type="pres">
      <dgm:prSet presAssocID="{77538E8E-0282-42EE-8239-323882D138CE}" presName="root1" presStyleCnt="0"/>
      <dgm:spPr/>
    </dgm:pt>
    <dgm:pt modelId="{951DA413-2315-4FDF-8EE8-BE705BEDA102}" type="pres">
      <dgm:prSet presAssocID="{77538E8E-0282-42EE-8239-323882D138CE}" presName="LevelOneTextNode" presStyleLbl="node0" presStyleIdx="0" presStyleCnt="1" custLinFactNeighborX="5375" custLinFactNeighborY="-224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5705E-185B-46AF-A229-326062EA744F}" type="pres">
      <dgm:prSet presAssocID="{77538E8E-0282-42EE-8239-323882D138CE}" presName="level2hierChild" presStyleCnt="0"/>
      <dgm:spPr/>
    </dgm:pt>
    <dgm:pt modelId="{37C6DEF7-03C9-4B13-B7F3-A7A123CB0377}" type="pres">
      <dgm:prSet presAssocID="{15E3A971-07F5-45DA-AE60-A4DCAB75DC9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B42AE36-83AA-4147-9292-B4A761DF672C}" type="pres">
      <dgm:prSet presAssocID="{15E3A971-07F5-45DA-AE60-A4DCAB75DC9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34F4E98-135A-4FDC-81E2-7831CDE81084}" type="pres">
      <dgm:prSet presAssocID="{8F5CBF9C-8994-447A-AD6F-09A3AB57CC36}" presName="root2" presStyleCnt="0"/>
      <dgm:spPr/>
    </dgm:pt>
    <dgm:pt modelId="{6C71C8CE-CB5B-4876-A291-C692458960C2}" type="pres">
      <dgm:prSet presAssocID="{8F5CBF9C-8994-447A-AD6F-09A3AB57CC36}" presName="LevelTwoTextNode" presStyleLbl="node2" presStyleIdx="0" presStyleCnt="2" custScaleY="109007" custLinFactNeighborX="-16259" custLinFactNeighborY="-233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AEBDC7-F6E7-4BF4-ACB0-900DCA6E5559}" type="pres">
      <dgm:prSet presAssocID="{8F5CBF9C-8994-447A-AD6F-09A3AB57CC36}" presName="level3hierChild" presStyleCnt="0"/>
      <dgm:spPr/>
    </dgm:pt>
    <dgm:pt modelId="{2E5FF822-2023-44F1-B8FB-A6AC344226C0}" type="pres">
      <dgm:prSet presAssocID="{BE97F7F3-C609-4647-89A5-59C8ADAB8B81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23F9F570-94E1-4585-9832-B4BE43300C56}" type="pres">
      <dgm:prSet presAssocID="{BE97F7F3-C609-4647-89A5-59C8ADAB8B81}" presName="connTx" presStyleLbl="parChTrans1D3" presStyleIdx="0" presStyleCnt="2"/>
      <dgm:spPr/>
      <dgm:t>
        <a:bodyPr/>
        <a:lstStyle/>
        <a:p>
          <a:endParaRPr lang="ru-RU"/>
        </a:p>
      </dgm:t>
    </dgm:pt>
    <dgm:pt modelId="{81768B74-DE4B-45D0-8552-0D271161D352}" type="pres">
      <dgm:prSet presAssocID="{D81CC30D-A131-4159-8A57-4E3D825B2A95}" presName="root2" presStyleCnt="0"/>
      <dgm:spPr/>
    </dgm:pt>
    <dgm:pt modelId="{962C0CEA-76D2-4E85-835B-D3839E85C9E1}" type="pres">
      <dgm:prSet presAssocID="{D81CC30D-A131-4159-8A57-4E3D825B2A95}" presName="LevelTwoTextNode" presStyleLbl="node3" presStyleIdx="0" presStyleCnt="2" custLinFactNeighborX="-590" custLinFactNeighborY="-216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AFF1EA-9587-4F01-81DA-8F07303FC363}" type="pres">
      <dgm:prSet presAssocID="{D81CC30D-A131-4159-8A57-4E3D825B2A95}" presName="level3hierChild" presStyleCnt="0"/>
      <dgm:spPr/>
    </dgm:pt>
    <dgm:pt modelId="{882469DB-CEC3-420E-A3A0-A3CB970F4455}" type="pres">
      <dgm:prSet presAssocID="{B0224E68-8A56-4F83-B524-6C42F414E46D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EF470C2-65E4-4063-A6CC-329322A7C8E3}" type="pres">
      <dgm:prSet presAssocID="{B0224E68-8A56-4F83-B524-6C42F414E46D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5CF4D2A-D1F6-46FB-AB32-B0ECE47D163F}" type="pres">
      <dgm:prSet presAssocID="{1DFE1841-A8F0-44C6-A8CD-91960D87CB10}" presName="root2" presStyleCnt="0"/>
      <dgm:spPr/>
    </dgm:pt>
    <dgm:pt modelId="{3C99716F-7B36-4F35-9DDD-D1892071FB17}" type="pres">
      <dgm:prSet presAssocID="{1DFE1841-A8F0-44C6-A8CD-91960D87CB10}" presName="LevelTwoTextNode" presStyleLbl="node2" presStyleIdx="1" presStyleCnt="2" custLinFactNeighborX="-16259" custLinFactNeighborY="-17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0481CF-5A24-461D-9C87-14F1D7C26D9F}" type="pres">
      <dgm:prSet presAssocID="{1DFE1841-A8F0-44C6-A8CD-91960D87CB10}" presName="level3hierChild" presStyleCnt="0"/>
      <dgm:spPr/>
    </dgm:pt>
    <dgm:pt modelId="{7E9903AB-D8FA-4A84-9779-3AC80D05D990}" type="pres">
      <dgm:prSet presAssocID="{F85D5E0B-CC81-496E-9753-F7444EFFC98E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4F19CD14-D131-4225-B6E5-891F63747457}" type="pres">
      <dgm:prSet presAssocID="{F85D5E0B-CC81-496E-9753-F7444EFFC98E}" presName="connTx" presStyleLbl="parChTrans1D3" presStyleIdx="1" presStyleCnt="2"/>
      <dgm:spPr/>
      <dgm:t>
        <a:bodyPr/>
        <a:lstStyle/>
        <a:p>
          <a:endParaRPr lang="ru-RU"/>
        </a:p>
      </dgm:t>
    </dgm:pt>
    <dgm:pt modelId="{B8D7CA92-E689-484C-812C-A14AF08776B5}" type="pres">
      <dgm:prSet presAssocID="{9E6EE745-3CEA-4D3A-BCF6-9715F056FA71}" presName="root2" presStyleCnt="0"/>
      <dgm:spPr/>
    </dgm:pt>
    <dgm:pt modelId="{A7073CE2-5C2F-4F96-9A1E-1B1372DFB0D2}" type="pres">
      <dgm:prSet presAssocID="{9E6EE745-3CEA-4D3A-BCF6-9715F056FA71}" presName="LevelTwoTextNode" presStyleLbl="node3" presStyleIdx="1" presStyleCnt="2" custLinFactNeighborX="-675" custLinFactNeighborY="-18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4EDAB-6946-4826-873E-D149BC6019E7}" type="pres">
      <dgm:prSet presAssocID="{9E6EE745-3CEA-4D3A-BCF6-9715F056FA71}" presName="level3hierChild" presStyleCnt="0"/>
      <dgm:spPr/>
    </dgm:pt>
  </dgm:ptLst>
  <dgm:cxnLst>
    <dgm:cxn modelId="{DA275C8D-E6D2-4E38-B2F4-AC04310C46A0}" srcId="{1DFE1841-A8F0-44C6-A8CD-91960D87CB10}" destId="{9E6EE745-3CEA-4D3A-BCF6-9715F056FA71}" srcOrd="0" destOrd="0" parTransId="{F85D5E0B-CC81-496E-9753-F7444EFFC98E}" sibTransId="{02DBF589-D7BF-421A-BA40-6DAE250CBD05}"/>
    <dgm:cxn modelId="{56B2940D-BC1D-4F20-938D-F921E641093B}" srcId="{77538E8E-0282-42EE-8239-323882D138CE}" destId="{1DFE1841-A8F0-44C6-A8CD-91960D87CB10}" srcOrd="1" destOrd="0" parTransId="{B0224E68-8A56-4F83-B524-6C42F414E46D}" sibTransId="{1974CA96-FDF5-4223-839A-45B1424CA3C4}"/>
    <dgm:cxn modelId="{406025D3-F33B-45EA-9F43-A3C7FB72D141}" type="presOf" srcId="{D81CC30D-A131-4159-8A57-4E3D825B2A95}" destId="{962C0CEA-76D2-4E85-835B-D3839E85C9E1}" srcOrd="0" destOrd="0" presId="urn:microsoft.com/office/officeart/2005/8/layout/hierarchy2"/>
    <dgm:cxn modelId="{4F5953AD-070D-4608-8EC0-DA749443E0C1}" type="presOf" srcId="{77538E8E-0282-42EE-8239-323882D138CE}" destId="{951DA413-2315-4FDF-8EE8-BE705BEDA102}" srcOrd="0" destOrd="0" presId="urn:microsoft.com/office/officeart/2005/8/layout/hierarchy2"/>
    <dgm:cxn modelId="{2AA95317-A44C-4156-B726-2D6B96D3FE2F}" type="presOf" srcId="{8F5CBF9C-8994-447A-AD6F-09A3AB57CC36}" destId="{6C71C8CE-CB5B-4876-A291-C692458960C2}" srcOrd="0" destOrd="0" presId="urn:microsoft.com/office/officeart/2005/8/layout/hierarchy2"/>
    <dgm:cxn modelId="{30EF359C-958E-4CEB-8F80-DED1B71938D8}" type="presOf" srcId="{B0224E68-8A56-4F83-B524-6C42F414E46D}" destId="{9EF470C2-65E4-4063-A6CC-329322A7C8E3}" srcOrd="1" destOrd="0" presId="urn:microsoft.com/office/officeart/2005/8/layout/hierarchy2"/>
    <dgm:cxn modelId="{BD3F297C-33C0-433F-894B-D6F80DFFF566}" type="presOf" srcId="{BE97F7F3-C609-4647-89A5-59C8ADAB8B81}" destId="{2E5FF822-2023-44F1-B8FB-A6AC344226C0}" srcOrd="0" destOrd="0" presId="urn:microsoft.com/office/officeart/2005/8/layout/hierarchy2"/>
    <dgm:cxn modelId="{5A45B978-C32E-4D4C-9014-891BCE126A71}" srcId="{8F5CBF9C-8994-447A-AD6F-09A3AB57CC36}" destId="{D81CC30D-A131-4159-8A57-4E3D825B2A95}" srcOrd="0" destOrd="0" parTransId="{BE97F7F3-C609-4647-89A5-59C8ADAB8B81}" sibTransId="{ED6CD7E1-3634-43FA-A1E8-7C1A5EB74EFA}"/>
    <dgm:cxn modelId="{A674DAE7-F30C-4FC6-91D1-488CD6606CE4}" type="presOf" srcId="{15E3A971-07F5-45DA-AE60-A4DCAB75DC97}" destId="{37C6DEF7-03C9-4B13-B7F3-A7A123CB0377}" srcOrd="0" destOrd="0" presId="urn:microsoft.com/office/officeart/2005/8/layout/hierarchy2"/>
    <dgm:cxn modelId="{DA390FED-98EA-4745-8558-4C4326252B32}" srcId="{38D7A2C3-8011-4BC5-9F68-C1F142306D7F}" destId="{77538E8E-0282-42EE-8239-323882D138CE}" srcOrd="0" destOrd="0" parTransId="{EAC69D99-D4FA-4242-9C9E-FA6B99003DB6}" sibTransId="{097F9CC1-3AE3-49F8-AC30-66ACC5135271}"/>
    <dgm:cxn modelId="{440D9D2D-40A4-4568-9637-C984AF5C7604}" type="presOf" srcId="{9E6EE745-3CEA-4D3A-BCF6-9715F056FA71}" destId="{A7073CE2-5C2F-4F96-9A1E-1B1372DFB0D2}" srcOrd="0" destOrd="0" presId="urn:microsoft.com/office/officeart/2005/8/layout/hierarchy2"/>
    <dgm:cxn modelId="{2A3C061A-4D43-401F-9C03-FD4D7C88FBA6}" type="presOf" srcId="{F85D5E0B-CC81-496E-9753-F7444EFFC98E}" destId="{4F19CD14-D131-4225-B6E5-891F63747457}" srcOrd="1" destOrd="0" presId="urn:microsoft.com/office/officeart/2005/8/layout/hierarchy2"/>
    <dgm:cxn modelId="{082086F7-AA87-4100-9D6C-C31187079BC9}" type="presOf" srcId="{15E3A971-07F5-45DA-AE60-A4DCAB75DC97}" destId="{DB42AE36-83AA-4147-9292-B4A761DF672C}" srcOrd="1" destOrd="0" presId="urn:microsoft.com/office/officeart/2005/8/layout/hierarchy2"/>
    <dgm:cxn modelId="{A9766F7D-14EB-46EA-BF79-0860BF124E73}" srcId="{77538E8E-0282-42EE-8239-323882D138CE}" destId="{8F5CBF9C-8994-447A-AD6F-09A3AB57CC36}" srcOrd="0" destOrd="0" parTransId="{15E3A971-07F5-45DA-AE60-A4DCAB75DC97}" sibTransId="{B9FE2634-6652-49A3-8FA0-31422335E3AE}"/>
    <dgm:cxn modelId="{42E9C63F-F8E9-44A7-971B-E911369D0A92}" type="presOf" srcId="{38D7A2C3-8011-4BC5-9F68-C1F142306D7F}" destId="{8418C1D4-D6DE-48D4-B79F-4D718975A8CB}" srcOrd="0" destOrd="0" presId="urn:microsoft.com/office/officeart/2005/8/layout/hierarchy2"/>
    <dgm:cxn modelId="{D6D22908-4630-47FB-82B0-232C91ACB297}" type="presOf" srcId="{BE97F7F3-C609-4647-89A5-59C8ADAB8B81}" destId="{23F9F570-94E1-4585-9832-B4BE43300C56}" srcOrd="1" destOrd="0" presId="urn:microsoft.com/office/officeart/2005/8/layout/hierarchy2"/>
    <dgm:cxn modelId="{6A89A6C9-2043-4E88-98B6-FB87195D63D1}" type="presOf" srcId="{1DFE1841-A8F0-44C6-A8CD-91960D87CB10}" destId="{3C99716F-7B36-4F35-9DDD-D1892071FB17}" srcOrd="0" destOrd="0" presId="urn:microsoft.com/office/officeart/2005/8/layout/hierarchy2"/>
    <dgm:cxn modelId="{57ADC832-0420-4DA3-97C9-FAABD990B1A1}" type="presOf" srcId="{B0224E68-8A56-4F83-B524-6C42F414E46D}" destId="{882469DB-CEC3-420E-A3A0-A3CB970F4455}" srcOrd="0" destOrd="0" presId="urn:microsoft.com/office/officeart/2005/8/layout/hierarchy2"/>
    <dgm:cxn modelId="{B3C1635B-1086-47F1-9DBB-B906A867823B}" type="presOf" srcId="{F85D5E0B-CC81-496E-9753-F7444EFFC98E}" destId="{7E9903AB-D8FA-4A84-9779-3AC80D05D990}" srcOrd="0" destOrd="0" presId="urn:microsoft.com/office/officeart/2005/8/layout/hierarchy2"/>
    <dgm:cxn modelId="{17D2EE60-EC67-4DD0-B993-1ABEA9D7DE64}" type="presParOf" srcId="{8418C1D4-D6DE-48D4-B79F-4D718975A8CB}" destId="{723B46ED-2EE4-4B75-8AA6-D645522AE945}" srcOrd="0" destOrd="0" presId="urn:microsoft.com/office/officeart/2005/8/layout/hierarchy2"/>
    <dgm:cxn modelId="{F57E1D34-F584-4840-82F0-CCBCA9D6D1E0}" type="presParOf" srcId="{723B46ED-2EE4-4B75-8AA6-D645522AE945}" destId="{951DA413-2315-4FDF-8EE8-BE705BEDA102}" srcOrd="0" destOrd="0" presId="urn:microsoft.com/office/officeart/2005/8/layout/hierarchy2"/>
    <dgm:cxn modelId="{81D38B6C-C2BE-4A94-A7C6-B62981F9AF74}" type="presParOf" srcId="{723B46ED-2EE4-4B75-8AA6-D645522AE945}" destId="{D405705E-185B-46AF-A229-326062EA744F}" srcOrd="1" destOrd="0" presId="urn:microsoft.com/office/officeart/2005/8/layout/hierarchy2"/>
    <dgm:cxn modelId="{F70C6ED2-C33B-4833-8253-5390901D9C33}" type="presParOf" srcId="{D405705E-185B-46AF-A229-326062EA744F}" destId="{37C6DEF7-03C9-4B13-B7F3-A7A123CB0377}" srcOrd="0" destOrd="0" presId="urn:microsoft.com/office/officeart/2005/8/layout/hierarchy2"/>
    <dgm:cxn modelId="{2D994C6A-D5DC-4703-9779-61D6B35C754C}" type="presParOf" srcId="{37C6DEF7-03C9-4B13-B7F3-A7A123CB0377}" destId="{DB42AE36-83AA-4147-9292-B4A761DF672C}" srcOrd="0" destOrd="0" presId="urn:microsoft.com/office/officeart/2005/8/layout/hierarchy2"/>
    <dgm:cxn modelId="{A04BDF99-25C5-4566-8C7D-82305EF14075}" type="presParOf" srcId="{D405705E-185B-46AF-A229-326062EA744F}" destId="{D34F4E98-135A-4FDC-81E2-7831CDE81084}" srcOrd="1" destOrd="0" presId="urn:microsoft.com/office/officeart/2005/8/layout/hierarchy2"/>
    <dgm:cxn modelId="{8DD76DC3-275A-446E-920E-68CD7918D783}" type="presParOf" srcId="{D34F4E98-135A-4FDC-81E2-7831CDE81084}" destId="{6C71C8CE-CB5B-4876-A291-C692458960C2}" srcOrd="0" destOrd="0" presId="urn:microsoft.com/office/officeart/2005/8/layout/hierarchy2"/>
    <dgm:cxn modelId="{534D5D7A-F29C-4270-8E60-2B150759860D}" type="presParOf" srcId="{D34F4E98-135A-4FDC-81E2-7831CDE81084}" destId="{7FAEBDC7-F6E7-4BF4-ACB0-900DCA6E5559}" srcOrd="1" destOrd="0" presId="urn:microsoft.com/office/officeart/2005/8/layout/hierarchy2"/>
    <dgm:cxn modelId="{10A23CDC-391D-4405-B0DD-49235FF78BB3}" type="presParOf" srcId="{7FAEBDC7-F6E7-4BF4-ACB0-900DCA6E5559}" destId="{2E5FF822-2023-44F1-B8FB-A6AC344226C0}" srcOrd="0" destOrd="0" presId="urn:microsoft.com/office/officeart/2005/8/layout/hierarchy2"/>
    <dgm:cxn modelId="{4E2DE33A-B919-4705-B95A-4A9B809DB253}" type="presParOf" srcId="{2E5FF822-2023-44F1-B8FB-A6AC344226C0}" destId="{23F9F570-94E1-4585-9832-B4BE43300C56}" srcOrd="0" destOrd="0" presId="urn:microsoft.com/office/officeart/2005/8/layout/hierarchy2"/>
    <dgm:cxn modelId="{46178513-9B79-42B7-B1D9-4EFB1881082B}" type="presParOf" srcId="{7FAEBDC7-F6E7-4BF4-ACB0-900DCA6E5559}" destId="{81768B74-DE4B-45D0-8552-0D271161D352}" srcOrd="1" destOrd="0" presId="urn:microsoft.com/office/officeart/2005/8/layout/hierarchy2"/>
    <dgm:cxn modelId="{5EDD5860-CCFE-46A2-99E8-A65CAFE66AFB}" type="presParOf" srcId="{81768B74-DE4B-45D0-8552-0D271161D352}" destId="{962C0CEA-76D2-4E85-835B-D3839E85C9E1}" srcOrd="0" destOrd="0" presId="urn:microsoft.com/office/officeart/2005/8/layout/hierarchy2"/>
    <dgm:cxn modelId="{09BC6DB0-FA78-4591-BC53-5C85BDE7BB81}" type="presParOf" srcId="{81768B74-DE4B-45D0-8552-0D271161D352}" destId="{50AFF1EA-9587-4F01-81DA-8F07303FC363}" srcOrd="1" destOrd="0" presId="urn:microsoft.com/office/officeart/2005/8/layout/hierarchy2"/>
    <dgm:cxn modelId="{1B64E730-7CDB-4279-A7D3-ADA326C3158E}" type="presParOf" srcId="{D405705E-185B-46AF-A229-326062EA744F}" destId="{882469DB-CEC3-420E-A3A0-A3CB970F4455}" srcOrd="2" destOrd="0" presId="urn:microsoft.com/office/officeart/2005/8/layout/hierarchy2"/>
    <dgm:cxn modelId="{B2B242A0-9D18-45F3-A106-02C2DD4C918D}" type="presParOf" srcId="{882469DB-CEC3-420E-A3A0-A3CB970F4455}" destId="{9EF470C2-65E4-4063-A6CC-329322A7C8E3}" srcOrd="0" destOrd="0" presId="urn:microsoft.com/office/officeart/2005/8/layout/hierarchy2"/>
    <dgm:cxn modelId="{B1DFBB08-749D-492C-8AD2-415743CFFC81}" type="presParOf" srcId="{D405705E-185B-46AF-A229-326062EA744F}" destId="{95CF4D2A-D1F6-46FB-AB32-B0ECE47D163F}" srcOrd="3" destOrd="0" presId="urn:microsoft.com/office/officeart/2005/8/layout/hierarchy2"/>
    <dgm:cxn modelId="{CDEA0006-C86A-47DC-B761-3C16C55ED409}" type="presParOf" srcId="{95CF4D2A-D1F6-46FB-AB32-B0ECE47D163F}" destId="{3C99716F-7B36-4F35-9DDD-D1892071FB17}" srcOrd="0" destOrd="0" presId="urn:microsoft.com/office/officeart/2005/8/layout/hierarchy2"/>
    <dgm:cxn modelId="{483C5969-5E40-42E3-A975-5F11EFC30B7A}" type="presParOf" srcId="{95CF4D2A-D1F6-46FB-AB32-B0ECE47D163F}" destId="{A50481CF-5A24-461D-9C87-14F1D7C26D9F}" srcOrd="1" destOrd="0" presId="urn:microsoft.com/office/officeart/2005/8/layout/hierarchy2"/>
    <dgm:cxn modelId="{C4567E8E-83FE-44D3-9F7A-0DE9B8499AE9}" type="presParOf" srcId="{A50481CF-5A24-461D-9C87-14F1D7C26D9F}" destId="{7E9903AB-D8FA-4A84-9779-3AC80D05D990}" srcOrd="0" destOrd="0" presId="urn:microsoft.com/office/officeart/2005/8/layout/hierarchy2"/>
    <dgm:cxn modelId="{68CE9B60-6874-4FAC-836C-FD830ED81BC1}" type="presParOf" srcId="{7E9903AB-D8FA-4A84-9779-3AC80D05D990}" destId="{4F19CD14-D131-4225-B6E5-891F63747457}" srcOrd="0" destOrd="0" presId="urn:microsoft.com/office/officeart/2005/8/layout/hierarchy2"/>
    <dgm:cxn modelId="{A1FBE5DF-5257-494F-8079-D2D78270B887}" type="presParOf" srcId="{A50481CF-5A24-461D-9C87-14F1D7C26D9F}" destId="{B8D7CA92-E689-484C-812C-A14AF08776B5}" srcOrd="1" destOrd="0" presId="urn:microsoft.com/office/officeart/2005/8/layout/hierarchy2"/>
    <dgm:cxn modelId="{34CB3D50-7CC5-4B1E-B696-8C591BFBEA9A}" type="presParOf" srcId="{B8D7CA92-E689-484C-812C-A14AF08776B5}" destId="{A7073CE2-5C2F-4F96-9A1E-1B1372DFB0D2}" srcOrd="0" destOrd="0" presId="urn:microsoft.com/office/officeart/2005/8/layout/hierarchy2"/>
    <dgm:cxn modelId="{0C33CA10-594E-403B-AD38-D57021197B55}" type="presParOf" srcId="{B8D7CA92-E689-484C-812C-A14AF08776B5}" destId="{B3B4EDAB-6946-4826-873E-D149BC6019E7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D7A2C3-8011-4BC5-9F68-C1F142306D7F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7538E8E-0282-42EE-8239-323882D138CE}">
      <dgm:prSet phldrT="[Text]" custT="1"/>
      <dgm:spPr/>
      <dgm:t>
        <a:bodyPr/>
        <a:lstStyle/>
        <a:p>
          <a:r>
            <a:rPr lang="ru-RU" sz="4000" dirty="0" smtClean="0"/>
            <a:t>?</a:t>
          </a:r>
          <a:endParaRPr lang="ru-RU" sz="4000" dirty="0"/>
        </a:p>
      </dgm:t>
    </dgm:pt>
    <dgm:pt modelId="{097F9CC1-3AE3-49F8-AC30-66ACC5135271}" type="sibTrans" cxnId="{DA390FED-98EA-4745-8558-4C4326252B32}">
      <dgm:prSet/>
      <dgm:spPr/>
      <dgm:t>
        <a:bodyPr/>
        <a:lstStyle/>
        <a:p>
          <a:endParaRPr lang="ru-RU"/>
        </a:p>
      </dgm:t>
    </dgm:pt>
    <dgm:pt modelId="{EAC69D99-D4FA-4242-9C9E-FA6B99003DB6}" type="parTrans" cxnId="{DA390FED-98EA-4745-8558-4C4326252B32}">
      <dgm:prSet/>
      <dgm:spPr/>
      <dgm:t>
        <a:bodyPr/>
        <a:lstStyle/>
        <a:p>
          <a:endParaRPr lang="ru-RU"/>
        </a:p>
      </dgm:t>
    </dgm:pt>
    <dgm:pt modelId="{8F5CBF9C-8994-447A-AD6F-09A3AB57CC36}">
      <dgm:prSet phldrT="[Text]" custT="1"/>
      <dgm:spPr/>
      <dgm:t>
        <a:bodyPr/>
        <a:lstStyle/>
        <a:p>
          <a:r>
            <a:rPr lang="ru-RU" sz="4000" b="0" dirty="0" smtClean="0"/>
            <a:t>?</a:t>
          </a:r>
          <a:endParaRPr lang="ru-RU" sz="4000" b="0" dirty="0"/>
        </a:p>
      </dgm:t>
    </dgm:pt>
    <dgm:pt modelId="{B9FE2634-6652-49A3-8FA0-31422335E3AE}" type="sibTrans" cxnId="{A9766F7D-14EB-46EA-BF79-0860BF124E73}">
      <dgm:prSet/>
      <dgm:spPr/>
      <dgm:t>
        <a:bodyPr/>
        <a:lstStyle/>
        <a:p>
          <a:endParaRPr lang="ru-RU"/>
        </a:p>
      </dgm:t>
    </dgm:pt>
    <dgm:pt modelId="{15E3A971-07F5-45DA-AE60-A4DCAB75DC97}" type="parTrans" cxnId="{A9766F7D-14EB-46EA-BF79-0860BF124E73}">
      <dgm:prSet/>
      <dgm:spPr/>
      <dgm:t>
        <a:bodyPr/>
        <a:lstStyle/>
        <a:p>
          <a:endParaRPr lang="ru-RU"/>
        </a:p>
      </dgm:t>
    </dgm:pt>
    <dgm:pt modelId="{D81CC30D-A131-4159-8A57-4E3D825B2A95}">
      <dgm:prSet phldrT="[Text]" custT="1"/>
      <dgm:spPr/>
      <dgm:t>
        <a:bodyPr/>
        <a:lstStyle/>
        <a:p>
          <a:r>
            <a:rPr lang="ru-RU" sz="4000" dirty="0" smtClean="0"/>
            <a:t>умница</a:t>
          </a:r>
          <a:endParaRPr lang="ru-RU" sz="4000" dirty="0"/>
        </a:p>
      </dgm:t>
    </dgm:pt>
    <dgm:pt modelId="{ED6CD7E1-3634-43FA-A1E8-7C1A5EB74EFA}" type="sibTrans" cxnId="{5A45B978-C32E-4D4C-9014-891BCE126A71}">
      <dgm:prSet/>
      <dgm:spPr/>
      <dgm:t>
        <a:bodyPr/>
        <a:lstStyle/>
        <a:p>
          <a:endParaRPr lang="ru-RU"/>
        </a:p>
      </dgm:t>
    </dgm:pt>
    <dgm:pt modelId="{BE97F7F3-C609-4647-89A5-59C8ADAB8B81}" type="parTrans" cxnId="{5A45B978-C32E-4D4C-9014-891BCE126A71}">
      <dgm:prSet/>
      <dgm:spPr/>
      <dgm:t>
        <a:bodyPr/>
        <a:lstStyle/>
        <a:p>
          <a:endParaRPr lang="ru-RU"/>
        </a:p>
      </dgm:t>
    </dgm:pt>
    <dgm:pt modelId="{8418C1D4-D6DE-48D4-B79F-4D718975A8CB}" type="pres">
      <dgm:prSet presAssocID="{38D7A2C3-8011-4BC5-9F68-C1F142306D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B46ED-2EE4-4B75-8AA6-D645522AE945}" type="pres">
      <dgm:prSet presAssocID="{77538E8E-0282-42EE-8239-323882D138CE}" presName="root1" presStyleCnt="0"/>
      <dgm:spPr/>
    </dgm:pt>
    <dgm:pt modelId="{951DA413-2315-4FDF-8EE8-BE705BEDA102}" type="pres">
      <dgm:prSet presAssocID="{77538E8E-0282-42EE-8239-323882D138CE}" presName="LevelOneTextNode" presStyleLbl="node0" presStyleIdx="0" presStyleCnt="1" custLinFactNeighborX="-152" custLinFactNeighborY="-242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5705E-185B-46AF-A229-326062EA744F}" type="pres">
      <dgm:prSet presAssocID="{77538E8E-0282-42EE-8239-323882D138CE}" presName="level2hierChild" presStyleCnt="0"/>
      <dgm:spPr/>
    </dgm:pt>
    <dgm:pt modelId="{37C6DEF7-03C9-4B13-B7F3-A7A123CB0377}" type="pres">
      <dgm:prSet presAssocID="{15E3A971-07F5-45DA-AE60-A4DCAB75DC97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DB42AE36-83AA-4147-9292-B4A761DF672C}" type="pres">
      <dgm:prSet presAssocID="{15E3A971-07F5-45DA-AE60-A4DCAB75DC97}" presName="connTx" presStyleLbl="parChTrans1D2" presStyleIdx="0" presStyleCnt="1"/>
      <dgm:spPr/>
      <dgm:t>
        <a:bodyPr/>
        <a:lstStyle/>
        <a:p>
          <a:endParaRPr lang="ru-RU"/>
        </a:p>
      </dgm:t>
    </dgm:pt>
    <dgm:pt modelId="{D34F4E98-135A-4FDC-81E2-7831CDE81084}" type="pres">
      <dgm:prSet presAssocID="{8F5CBF9C-8994-447A-AD6F-09A3AB57CC36}" presName="root2" presStyleCnt="0"/>
      <dgm:spPr/>
    </dgm:pt>
    <dgm:pt modelId="{6C71C8CE-CB5B-4876-A291-C692458960C2}" type="pres">
      <dgm:prSet presAssocID="{8F5CBF9C-8994-447A-AD6F-09A3AB57CC36}" presName="LevelTwoTextNode" presStyleLbl="node2" presStyleIdx="0" presStyleCnt="1" custScaleY="109007" custLinFactNeighborX="-5422" custLinFactNeighborY="-241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AEBDC7-F6E7-4BF4-ACB0-900DCA6E5559}" type="pres">
      <dgm:prSet presAssocID="{8F5CBF9C-8994-447A-AD6F-09A3AB57CC36}" presName="level3hierChild" presStyleCnt="0"/>
      <dgm:spPr/>
    </dgm:pt>
    <dgm:pt modelId="{2E5FF822-2023-44F1-B8FB-A6AC344226C0}" type="pres">
      <dgm:prSet presAssocID="{BE97F7F3-C609-4647-89A5-59C8ADAB8B81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23F9F570-94E1-4585-9832-B4BE43300C56}" type="pres">
      <dgm:prSet presAssocID="{BE97F7F3-C609-4647-89A5-59C8ADAB8B81}" presName="connTx" presStyleLbl="parChTrans1D3" presStyleIdx="0" presStyleCnt="1"/>
      <dgm:spPr/>
      <dgm:t>
        <a:bodyPr/>
        <a:lstStyle/>
        <a:p>
          <a:endParaRPr lang="ru-RU"/>
        </a:p>
      </dgm:t>
    </dgm:pt>
    <dgm:pt modelId="{81768B74-DE4B-45D0-8552-0D271161D352}" type="pres">
      <dgm:prSet presAssocID="{D81CC30D-A131-4159-8A57-4E3D825B2A95}" presName="root2" presStyleCnt="0"/>
      <dgm:spPr/>
    </dgm:pt>
    <dgm:pt modelId="{962C0CEA-76D2-4E85-835B-D3839E85C9E1}" type="pres">
      <dgm:prSet presAssocID="{D81CC30D-A131-4159-8A57-4E3D825B2A95}" presName="LevelTwoTextNode" presStyleLbl="node3" presStyleIdx="0" presStyleCnt="1" custLinFactNeighborX="-590" custLinFactNeighborY="-216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AFF1EA-9587-4F01-81DA-8F07303FC363}" type="pres">
      <dgm:prSet presAssocID="{D81CC30D-A131-4159-8A57-4E3D825B2A95}" presName="level3hierChild" presStyleCnt="0"/>
      <dgm:spPr/>
    </dgm:pt>
  </dgm:ptLst>
  <dgm:cxnLst>
    <dgm:cxn modelId="{5A45B978-C32E-4D4C-9014-891BCE126A71}" srcId="{8F5CBF9C-8994-447A-AD6F-09A3AB57CC36}" destId="{D81CC30D-A131-4159-8A57-4E3D825B2A95}" srcOrd="0" destOrd="0" parTransId="{BE97F7F3-C609-4647-89A5-59C8ADAB8B81}" sibTransId="{ED6CD7E1-3634-43FA-A1E8-7C1A5EB74EFA}"/>
    <dgm:cxn modelId="{D555300C-3546-48FD-953F-B23950021D5A}" type="presOf" srcId="{BE97F7F3-C609-4647-89A5-59C8ADAB8B81}" destId="{2E5FF822-2023-44F1-B8FB-A6AC344226C0}" srcOrd="0" destOrd="0" presId="urn:microsoft.com/office/officeart/2005/8/layout/hierarchy2"/>
    <dgm:cxn modelId="{77C24190-793E-4D0B-BDE8-B38EE455430F}" type="presOf" srcId="{BE97F7F3-C609-4647-89A5-59C8ADAB8B81}" destId="{23F9F570-94E1-4585-9832-B4BE43300C56}" srcOrd="1" destOrd="0" presId="urn:microsoft.com/office/officeart/2005/8/layout/hierarchy2"/>
    <dgm:cxn modelId="{A9766F7D-14EB-46EA-BF79-0860BF124E73}" srcId="{77538E8E-0282-42EE-8239-323882D138CE}" destId="{8F5CBF9C-8994-447A-AD6F-09A3AB57CC36}" srcOrd="0" destOrd="0" parTransId="{15E3A971-07F5-45DA-AE60-A4DCAB75DC97}" sibTransId="{B9FE2634-6652-49A3-8FA0-31422335E3AE}"/>
    <dgm:cxn modelId="{DA390FED-98EA-4745-8558-4C4326252B32}" srcId="{38D7A2C3-8011-4BC5-9F68-C1F142306D7F}" destId="{77538E8E-0282-42EE-8239-323882D138CE}" srcOrd="0" destOrd="0" parTransId="{EAC69D99-D4FA-4242-9C9E-FA6B99003DB6}" sibTransId="{097F9CC1-3AE3-49F8-AC30-66ACC5135271}"/>
    <dgm:cxn modelId="{8C3D399D-E141-4734-A838-B545B21B2B1C}" type="presOf" srcId="{38D7A2C3-8011-4BC5-9F68-C1F142306D7F}" destId="{8418C1D4-D6DE-48D4-B79F-4D718975A8CB}" srcOrd="0" destOrd="0" presId="urn:microsoft.com/office/officeart/2005/8/layout/hierarchy2"/>
    <dgm:cxn modelId="{C04891E7-9179-44B0-9333-CC8F1CB99477}" type="presOf" srcId="{8F5CBF9C-8994-447A-AD6F-09A3AB57CC36}" destId="{6C71C8CE-CB5B-4876-A291-C692458960C2}" srcOrd="0" destOrd="0" presId="urn:microsoft.com/office/officeart/2005/8/layout/hierarchy2"/>
    <dgm:cxn modelId="{C8978604-36E8-4B72-8D14-94F5E7861255}" type="presOf" srcId="{77538E8E-0282-42EE-8239-323882D138CE}" destId="{951DA413-2315-4FDF-8EE8-BE705BEDA102}" srcOrd="0" destOrd="0" presId="urn:microsoft.com/office/officeart/2005/8/layout/hierarchy2"/>
    <dgm:cxn modelId="{A8AE4CAA-B9F0-4651-A993-F0EA39A057EB}" type="presOf" srcId="{15E3A971-07F5-45DA-AE60-A4DCAB75DC97}" destId="{37C6DEF7-03C9-4B13-B7F3-A7A123CB0377}" srcOrd="0" destOrd="0" presId="urn:microsoft.com/office/officeart/2005/8/layout/hierarchy2"/>
    <dgm:cxn modelId="{BD10C1F2-E6F6-4228-9705-945E02054E50}" type="presOf" srcId="{15E3A971-07F5-45DA-AE60-A4DCAB75DC97}" destId="{DB42AE36-83AA-4147-9292-B4A761DF672C}" srcOrd="1" destOrd="0" presId="urn:microsoft.com/office/officeart/2005/8/layout/hierarchy2"/>
    <dgm:cxn modelId="{2D00175E-1F67-466C-BE22-173E6AAED362}" type="presOf" srcId="{D81CC30D-A131-4159-8A57-4E3D825B2A95}" destId="{962C0CEA-76D2-4E85-835B-D3839E85C9E1}" srcOrd="0" destOrd="0" presId="urn:microsoft.com/office/officeart/2005/8/layout/hierarchy2"/>
    <dgm:cxn modelId="{4D3B8067-70E3-40DE-B642-0B6E635E82A9}" type="presParOf" srcId="{8418C1D4-D6DE-48D4-B79F-4D718975A8CB}" destId="{723B46ED-2EE4-4B75-8AA6-D645522AE945}" srcOrd="0" destOrd="0" presId="urn:microsoft.com/office/officeart/2005/8/layout/hierarchy2"/>
    <dgm:cxn modelId="{2F766A93-333D-4BB1-88BB-2F1B177A117E}" type="presParOf" srcId="{723B46ED-2EE4-4B75-8AA6-D645522AE945}" destId="{951DA413-2315-4FDF-8EE8-BE705BEDA102}" srcOrd="0" destOrd="0" presId="urn:microsoft.com/office/officeart/2005/8/layout/hierarchy2"/>
    <dgm:cxn modelId="{5E267A65-703B-4984-9AF3-28724917E2D9}" type="presParOf" srcId="{723B46ED-2EE4-4B75-8AA6-D645522AE945}" destId="{D405705E-185B-46AF-A229-326062EA744F}" srcOrd="1" destOrd="0" presId="urn:microsoft.com/office/officeart/2005/8/layout/hierarchy2"/>
    <dgm:cxn modelId="{E478A5C5-9CF4-406A-BB69-F5D753EA3175}" type="presParOf" srcId="{D405705E-185B-46AF-A229-326062EA744F}" destId="{37C6DEF7-03C9-4B13-B7F3-A7A123CB0377}" srcOrd="0" destOrd="0" presId="urn:microsoft.com/office/officeart/2005/8/layout/hierarchy2"/>
    <dgm:cxn modelId="{D3864D9D-EDD5-4EDC-9A18-1EE1EC6B9859}" type="presParOf" srcId="{37C6DEF7-03C9-4B13-B7F3-A7A123CB0377}" destId="{DB42AE36-83AA-4147-9292-B4A761DF672C}" srcOrd="0" destOrd="0" presId="urn:microsoft.com/office/officeart/2005/8/layout/hierarchy2"/>
    <dgm:cxn modelId="{A2D5F9EB-B2E3-4B82-9594-0E9D9982D944}" type="presParOf" srcId="{D405705E-185B-46AF-A229-326062EA744F}" destId="{D34F4E98-135A-4FDC-81E2-7831CDE81084}" srcOrd="1" destOrd="0" presId="urn:microsoft.com/office/officeart/2005/8/layout/hierarchy2"/>
    <dgm:cxn modelId="{39414855-76A4-4B6D-BE4D-C544A03A05E1}" type="presParOf" srcId="{D34F4E98-135A-4FDC-81E2-7831CDE81084}" destId="{6C71C8CE-CB5B-4876-A291-C692458960C2}" srcOrd="0" destOrd="0" presId="urn:microsoft.com/office/officeart/2005/8/layout/hierarchy2"/>
    <dgm:cxn modelId="{5D10266C-F5FA-4CFF-94B2-ED5C5D97B0D1}" type="presParOf" srcId="{D34F4E98-135A-4FDC-81E2-7831CDE81084}" destId="{7FAEBDC7-F6E7-4BF4-ACB0-900DCA6E5559}" srcOrd="1" destOrd="0" presId="urn:microsoft.com/office/officeart/2005/8/layout/hierarchy2"/>
    <dgm:cxn modelId="{DA12A6A9-76DA-4DF6-AD67-65386EFFA430}" type="presParOf" srcId="{7FAEBDC7-F6E7-4BF4-ACB0-900DCA6E5559}" destId="{2E5FF822-2023-44F1-B8FB-A6AC344226C0}" srcOrd="0" destOrd="0" presId="urn:microsoft.com/office/officeart/2005/8/layout/hierarchy2"/>
    <dgm:cxn modelId="{1739C56A-1179-42FF-ADB7-E23AA3851AE8}" type="presParOf" srcId="{2E5FF822-2023-44F1-B8FB-A6AC344226C0}" destId="{23F9F570-94E1-4585-9832-B4BE43300C56}" srcOrd="0" destOrd="0" presId="urn:microsoft.com/office/officeart/2005/8/layout/hierarchy2"/>
    <dgm:cxn modelId="{814EBF69-9C77-4A93-A3C1-967B6932A132}" type="presParOf" srcId="{7FAEBDC7-F6E7-4BF4-ACB0-900DCA6E5559}" destId="{81768B74-DE4B-45D0-8552-0D271161D352}" srcOrd="1" destOrd="0" presId="urn:microsoft.com/office/officeart/2005/8/layout/hierarchy2"/>
    <dgm:cxn modelId="{BA598FEA-231D-4FC0-815E-130D0535247C}" type="presParOf" srcId="{81768B74-DE4B-45D0-8552-0D271161D352}" destId="{962C0CEA-76D2-4E85-835B-D3839E85C9E1}" srcOrd="0" destOrd="0" presId="urn:microsoft.com/office/officeart/2005/8/layout/hierarchy2"/>
    <dgm:cxn modelId="{531CF27E-50C8-4C45-9582-358E77729AD4}" type="presParOf" srcId="{81768B74-DE4B-45D0-8552-0D271161D352}" destId="{50AFF1EA-9587-4F01-81DA-8F07303FC363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787303-2823-41C2-96D4-C08A31FA5EEE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B0B53C-3271-4970-9AD4-7B64325BF199}">
      <dgm:prSet phldrT="[Text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-ЧИК-</a:t>
          </a:r>
          <a:endParaRPr lang="ru-RU" dirty="0"/>
        </a:p>
      </dgm:t>
    </dgm:pt>
    <dgm:pt modelId="{3A905405-7204-40B3-B96B-D331570F6F9F}" type="parTrans" cxnId="{6BAA6D5B-F969-4924-9C73-B5102AB7B6EB}">
      <dgm:prSet/>
      <dgm:spPr/>
      <dgm:t>
        <a:bodyPr/>
        <a:lstStyle/>
        <a:p>
          <a:endParaRPr lang="ru-RU"/>
        </a:p>
      </dgm:t>
    </dgm:pt>
    <dgm:pt modelId="{5F2D381D-0449-4601-BA73-2FF140C74320}" type="sibTrans" cxnId="{6BAA6D5B-F969-4924-9C73-B5102AB7B6EB}">
      <dgm:prSet/>
      <dgm:spPr/>
      <dgm:t>
        <a:bodyPr/>
        <a:lstStyle/>
        <a:p>
          <a:endParaRPr lang="ru-RU"/>
        </a:p>
      </dgm:t>
    </dgm:pt>
    <dgm:pt modelId="{CE364395-2D65-450C-856D-FA7EE4116357}">
      <dgm:prSet phldrT="[Text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Д-Т</a:t>
          </a:r>
          <a:endParaRPr lang="ru-RU" dirty="0"/>
        </a:p>
      </dgm:t>
    </dgm:pt>
    <dgm:pt modelId="{4AD357F2-8FD8-4A6A-B2FA-6561FB12C432}" type="parTrans" cxnId="{83002CDE-2562-46C3-922E-46747EBCD16E}">
      <dgm:prSet/>
      <dgm:spPr/>
      <dgm:t>
        <a:bodyPr/>
        <a:lstStyle/>
        <a:p>
          <a:endParaRPr lang="ru-RU"/>
        </a:p>
      </dgm:t>
    </dgm:pt>
    <dgm:pt modelId="{BAD81B14-305B-4193-9059-DCBC6F1D7073}" type="sibTrans" cxnId="{83002CDE-2562-46C3-922E-46747EBCD16E}">
      <dgm:prSet/>
      <dgm:spPr/>
      <dgm:t>
        <a:bodyPr/>
        <a:lstStyle/>
        <a:p>
          <a:endParaRPr lang="ru-RU"/>
        </a:p>
      </dgm:t>
    </dgm:pt>
    <dgm:pt modelId="{D3B041AA-0007-48EA-80EE-4B034ED2E337}">
      <dgm:prSet phldrT="[Text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З-С</a:t>
          </a:r>
          <a:endParaRPr lang="ru-RU" dirty="0"/>
        </a:p>
      </dgm:t>
    </dgm:pt>
    <dgm:pt modelId="{38C47A0C-44BE-4D31-ACEE-9550C2D3E47F}" type="parTrans" cxnId="{036BBF2A-3DF4-4AB0-82B7-3E434CAD7703}">
      <dgm:prSet/>
      <dgm:spPr/>
      <dgm:t>
        <a:bodyPr/>
        <a:lstStyle/>
        <a:p>
          <a:endParaRPr lang="ru-RU"/>
        </a:p>
      </dgm:t>
    </dgm:pt>
    <dgm:pt modelId="{74C909D4-904E-49C4-B1CF-B90F314185A5}" type="sibTrans" cxnId="{036BBF2A-3DF4-4AB0-82B7-3E434CAD7703}">
      <dgm:prSet/>
      <dgm:spPr/>
      <dgm:t>
        <a:bodyPr/>
        <a:lstStyle/>
        <a:p>
          <a:endParaRPr lang="ru-RU"/>
        </a:p>
      </dgm:t>
    </dgm:pt>
    <dgm:pt modelId="{EF40C8FE-C876-499B-A8E5-02F22354B118}">
      <dgm:prSet phldrT="[Text]"/>
      <dgm:spPr>
        <a:solidFill>
          <a:srgbClr val="002060"/>
        </a:solidFill>
      </dgm:spPr>
      <dgm:t>
        <a:bodyPr/>
        <a:lstStyle/>
        <a:p>
          <a:r>
            <a:rPr lang="ru-RU" dirty="0" smtClean="0"/>
            <a:t>Ж</a:t>
          </a:r>
          <a:endParaRPr lang="ru-RU" dirty="0"/>
        </a:p>
      </dgm:t>
    </dgm:pt>
    <dgm:pt modelId="{1DC90DFC-0468-4A50-81CC-B8C22DB28A99}" type="parTrans" cxnId="{3C08ABC4-5AA1-40D9-98F0-CF7B1FE1461B}">
      <dgm:prSet/>
      <dgm:spPr/>
      <dgm:t>
        <a:bodyPr/>
        <a:lstStyle/>
        <a:p>
          <a:endParaRPr lang="ru-RU"/>
        </a:p>
      </dgm:t>
    </dgm:pt>
    <dgm:pt modelId="{C8011E10-3DEB-43AF-90A4-516CD398BF17}" type="sibTrans" cxnId="{3C08ABC4-5AA1-40D9-98F0-CF7B1FE1461B}">
      <dgm:prSet/>
      <dgm:spPr/>
      <dgm:t>
        <a:bodyPr/>
        <a:lstStyle/>
        <a:p>
          <a:endParaRPr lang="ru-RU"/>
        </a:p>
      </dgm:t>
    </dgm:pt>
    <dgm:pt modelId="{C161D358-2D78-40D5-8123-CD1AABCADE82}" type="pres">
      <dgm:prSet presAssocID="{3F787303-2823-41C2-96D4-C08A31FA5E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86A316-5CD6-4FB9-9B7E-9F7428537884}" type="pres">
      <dgm:prSet presAssocID="{74B0B53C-3271-4970-9AD4-7B64325BF199}" presName="centerShape" presStyleLbl="node0" presStyleIdx="0" presStyleCnt="1" custScaleX="160087"/>
      <dgm:spPr/>
      <dgm:t>
        <a:bodyPr/>
        <a:lstStyle/>
        <a:p>
          <a:endParaRPr lang="ru-RU"/>
        </a:p>
      </dgm:t>
    </dgm:pt>
    <dgm:pt modelId="{8D98EDF4-EE3A-4028-8C3F-5AFB220D6627}" type="pres">
      <dgm:prSet presAssocID="{4AD357F2-8FD8-4A6A-B2FA-6561FB12C432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54E265F-A94A-4A99-BC4C-674F167A012A}" type="pres">
      <dgm:prSet presAssocID="{CE364395-2D65-450C-856D-FA7EE4116357}" presName="node" presStyleLbl="node1" presStyleIdx="0" presStyleCnt="3" custRadScaleRad="110077" custRadScaleInc="1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191CF-9B1F-45FF-8AE3-2BA66FA5A7B3}" type="pres">
      <dgm:prSet presAssocID="{38C47A0C-44BE-4D31-ACEE-9550C2D3E47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D3C6D786-C3C8-499A-84E5-06728A79FD50}" type="pres">
      <dgm:prSet presAssocID="{D3B041AA-0007-48EA-80EE-4B034ED2E33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A27A0-7DDC-4C2A-B043-71C3C688E83F}" type="pres">
      <dgm:prSet presAssocID="{1DC90DFC-0468-4A50-81CC-B8C22DB28A99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C138791A-7B21-47F9-94A7-F224CF0897ED}" type="pres">
      <dgm:prSet presAssocID="{EF40C8FE-C876-499B-A8E5-02F22354B118}" presName="node" presStyleLbl="node1" presStyleIdx="2" presStyleCnt="3" custRadScaleRad="112565" custRadScaleInc="3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6BBF2A-3DF4-4AB0-82B7-3E434CAD7703}" srcId="{74B0B53C-3271-4970-9AD4-7B64325BF199}" destId="{D3B041AA-0007-48EA-80EE-4B034ED2E337}" srcOrd="1" destOrd="0" parTransId="{38C47A0C-44BE-4D31-ACEE-9550C2D3E47F}" sibTransId="{74C909D4-904E-49C4-B1CF-B90F314185A5}"/>
    <dgm:cxn modelId="{83002CDE-2562-46C3-922E-46747EBCD16E}" srcId="{74B0B53C-3271-4970-9AD4-7B64325BF199}" destId="{CE364395-2D65-450C-856D-FA7EE4116357}" srcOrd="0" destOrd="0" parTransId="{4AD357F2-8FD8-4A6A-B2FA-6561FB12C432}" sibTransId="{BAD81B14-305B-4193-9059-DCBC6F1D7073}"/>
    <dgm:cxn modelId="{6E7C41E8-3D65-4712-8EB2-F487F9E9E6EB}" type="presOf" srcId="{74B0B53C-3271-4970-9AD4-7B64325BF199}" destId="{B786A316-5CD6-4FB9-9B7E-9F7428537884}" srcOrd="0" destOrd="0" presId="urn:microsoft.com/office/officeart/2005/8/layout/radial4"/>
    <dgm:cxn modelId="{6BAA6D5B-F969-4924-9C73-B5102AB7B6EB}" srcId="{3F787303-2823-41C2-96D4-C08A31FA5EEE}" destId="{74B0B53C-3271-4970-9AD4-7B64325BF199}" srcOrd="0" destOrd="0" parTransId="{3A905405-7204-40B3-B96B-D331570F6F9F}" sibTransId="{5F2D381D-0449-4601-BA73-2FF140C74320}"/>
    <dgm:cxn modelId="{3C08ABC4-5AA1-40D9-98F0-CF7B1FE1461B}" srcId="{74B0B53C-3271-4970-9AD4-7B64325BF199}" destId="{EF40C8FE-C876-499B-A8E5-02F22354B118}" srcOrd="2" destOrd="0" parTransId="{1DC90DFC-0468-4A50-81CC-B8C22DB28A99}" sibTransId="{C8011E10-3DEB-43AF-90A4-516CD398BF17}"/>
    <dgm:cxn modelId="{75F0CB84-22C3-49B0-BCF2-27D0033DBDE3}" type="presOf" srcId="{38C47A0C-44BE-4D31-ACEE-9550C2D3E47F}" destId="{158191CF-9B1F-45FF-8AE3-2BA66FA5A7B3}" srcOrd="0" destOrd="0" presId="urn:microsoft.com/office/officeart/2005/8/layout/radial4"/>
    <dgm:cxn modelId="{2A25442A-B5C9-4B62-917C-694D696904B0}" type="presOf" srcId="{1DC90DFC-0468-4A50-81CC-B8C22DB28A99}" destId="{FBEA27A0-7DDC-4C2A-B043-71C3C688E83F}" srcOrd="0" destOrd="0" presId="urn:microsoft.com/office/officeart/2005/8/layout/radial4"/>
    <dgm:cxn modelId="{1915638C-B524-48FD-851E-E3E36B7FA795}" type="presOf" srcId="{EF40C8FE-C876-499B-A8E5-02F22354B118}" destId="{C138791A-7B21-47F9-94A7-F224CF0897ED}" srcOrd="0" destOrd="0" presId="urn:microsoft.com/office/officeart/2005/8/layout/radial4"/>
    <dgm:cxn modelId="{9A933F60-EFC2-428A-B614-E0B54FA94E72}" type="presOf" srcId="{CE364395-2D65-450C-856D-FA7EE4116357}" destId="{F54E265F-A94A-4A99-BC4C-674F167A012A}" srcOrd="0" destOrd="0" presId="urn:microsoft.com/office/officeart/2005/8/layout/radial4"/>
    <dgm:cxn modelId="{B301BEC2-8435-4773-B630-89CA5393B766}" type="presOf" srcId="{3F787303-2823-41C2-96D4-C08A31FA5EEE}" destId="{C161D358-2D78-40D5-8123-CD1AABCADE82}" srcOrd="0" destOrd="0" presId="urn:microsoft.com/office/officeart/2005/8/layout/radial4"/>
    <dgm:cxn modelId="{32DD5C0E-975A-406E-BF56-61DFE0E275CC}" type="presOf" srcId="{4AD357F2-8FD8-4A6A-B2FA-6561FB12C432}" destId="{8D98EDF4-EE3A-4028-8C3F-5AFB220D6627}" srcOrd="0" destOrd="0" presId="urn:microsoft.com/office/officeart/2005/8/layout/radial4"/>
    <dgm:cxn modelId="{68EF0485-410A-4BB4-8CD1-9A3B844D0775}" type="presOf" srcId="{D3B041AA-0007-48EA-80EE-4B034ED2E337}" destId="{D3C6D786-C3C8-499A-84E5-06728A79FD50}" srcOrd="0" destOrd="0" presId="urn:microsoft.com/office/officeart/2005/8/layout/radial4"/>
    <dgm:cxn modelId="{44AD3181-91E3-4BD4-A741-3CD15D6907D9}" type="presParOf" srcId="{C161D358-2D78-40D5-8123-CD1AABCADE82}" destId="{B786A316-5CD6-4FB9-9B7E-9F7428537884}" srcOrd="0" destOrd="0" presId="urn:microsoft.com/office/officeart/2005/8/layout/radial4"/>
    <dgm:cxn modelId="{92AC3F47-304E-4229-A08E-99E79C3AB088}" type="presParOf" srcId="{C161D358-2D78-40D5-8123-CD1AABCADE82}" destId="{8D98EDF4-EE3A-4028-8C3F-5AFB220D6627}" srcOrd="1" destOrd="0" presId="urn:microsoft.com/office/officeart/2005/8/layout/radial4"/>
    <dgm:cxn modelId="{467BE3B0-C3EE-4B7C-89BC-48344A295C75}" type="presParOf" srcId="{C161D358-2D78-40D5-8123-CD1AABCADE82}" destId="{F54E265F-A94A-4A99-BC4C-674F167A012A}" srcOrd="2" destOrd="0" presId="urn:microsoft.com/office/officeart/2005/8/layout/radial4"/>
    <dgm:cxn modelId="{9C96154A-3CEC-497F-A083-7406DE6A81E5}" type="presParOf" srcId="{C161D358-2D78-40D5-8123-CD1AABCADE82}" destId="{158191CF-9B1F-45FF-8AE3-2BA66FA5A7B3}" srcOrd="3" destOrd="0" presId="urn:microsoft.com/office/officeart/2005/8/layout/radial4"/>
    <dgm:cxn modelId="{345F7164-CE82-447E-9FF2-1EE4B3B28A5E}" type="presParOf" srcId="{C161D358-2D78-40D5-8123-CD1AABCADE82}" destId="{D3C6D786-C3C8-499A-84E5-06728A79FD50}" srcOrd="4" destOrd="0" presId="urn:microsoft.com/office/officeart/2005/8/layout/radial4"/>
    <dgm:cxn modelId="{E6F4D301-07A2-4442-A090-E22814E06DD4}" type="presParOf" srcId="{C161D358-2D78-40D5-8123-CD1AABCADE82}" destId="{FBEA27A0-7DDC-4C2A-B043-71C3C688E83F}" srcOrd="5" destOrd="0" presId="urn:microsoft.com/office/officeart/2005/8/layout/radial4"/>
    <dgm:cxn modelId="{F893C832-5F36-4497-86CD-2BE32C48D7EF}" type="presParOf" srcId="{C161D358-2D78-40D5-8123-CD1AABCADE82}" destId="{C138791A-7B21-47F9-94A7-F224CF0897ED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5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27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28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626EC-437B-40AE-A688-54B9EEDF246E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D3C2346-D712-491D-8BA5-D8EE6FC9B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2602-B00A-4DDB-9109-949A188C5988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C51F9-98D4-4B85-B994-614831E76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26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27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val 28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012B-28DA-4311-981E-48260C9C1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B8F2-DC77-4F06-AE9E-EDCB8D846475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5582-CC0E-448F-953F-6819D900E7A2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892AE-5F61-4294-A780-1017D749E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28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2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3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BDE18-CF75-4F8B-9632-931D795EBF80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54EE50-A61D-4CE9-A03A-716288ECF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21A8D-4F2F-46B8-89EB-EE2C79D062A9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8B6B-EFE4-4BE1-873B-6EDDC99A5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ectangle 25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27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3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7DA66-E2A9-4432-BB9E-07B95BDE5C23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C3B4BD9-B889-417D-BF69-58824B444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B301-2FC6-4648-8E68-1E11A94F84E7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B63B-82A3-4B18-BC9C-9922AF77C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3D9CE-CBAF-4CC7-B38C-6DC94017EC3A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FEAFDF-A16D-470F-AF14-8B57D73D6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27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A89CBAE-D118-4734-9C67-224D8C8F1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3E16-B596-419A-8D4B-002FA1131D83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ectangle 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28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29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6C1C-82C8-4E74-8F87-8DBD7ADCD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928B2-A450-43B4-971D-81DD1C9DD168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3AAD683-90BC-49DA-952C-0AB2775735BB}" type="datetimeFigureOut">
              <a:rPr lang="ru-RU"/>
              <a:pPr>
                <a:defRPr/>
              </a:pPr>
              <a:t>24.12.2012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5BFCD6-996B-4E7B-A295-2ADAD35CD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+mn-lt"/>
              </a:rPr>
              <a:t>Имя   существительное   как часть   речи</a:t>
            </a:r>
            <a:endParaRPr lang="ru-RU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13" y="2786063"/>
            <a:ext cx="8715375" cy="2538412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Ц</a:t>
            </a:r>
            <a:r>
              <a:rPr lang="ru-RU" sz="24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ель: повторение морфологических особенностей и орфограмм имён существительных</a:t>
            </a:r>
            <a:endParaRPr lang="ru-RU" sz="24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ctrTitle"/>
          </p:nvPr>
        </p:nvSpPr>
        <p:spPr>
          <a:xfrm>
            <a:off x="714375" y="428625"/>
            <a:ext cx="7772400" cy="9763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Палехская роспись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3643313"/>
            <a:ext cx="21431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714750"/>
            <a:ext cx="27495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3571875"/>
            <a:ext cx="292735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1643063"/>
            <a:ext cx="2286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88" y="285750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Палехская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роспись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428750"/>
            <a:ext cx="6500812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Буквы Ч и Щ в суффиксе –чик- (-щик-)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4579" name="Content Placeholder 11"/>
          <p:cNvSpPr>
            <a:spLocks noGrp="1"/>
          </p:cNvSpPr>
          <p:nvPr>
            <p:ph sz="half" idx="2"/>
          </p:nvPr>
        </p:nvSpPr>
        <p:spPr>
          <a:xfrm>
            <a:off x="5786438" y="1714500"/>
            <a:ext cx="3052762" cy="4681538"/>
          </a:xfrm>
        </p:spPr>
        <p:txBody>
          <a:bodyPr/>
          <a:lstStyle/>
          <a:p>
            <a:r>
              <a:rPr lang="ru-RU" sz="3600" smtClean="0"/>
              <a:t>прессовать</a:t>
            </a:r>
          </a:p>
          <a:p>
            <a:r>
              <a:rPr lang="ru-RU" sz="3600" smtClean="0"/>
              <a:t>резать</a:t>
            </a:r>
          </a:p>
          <a:p>
            <a:r>
              <a:rPr lang="ru-RU" sz="3600" smtClean="0"/>
              <a:t>формовать</a:t>
            </a:r>
          </a:p>
          <a:p>
            <a:r>
              <a:rPr lang="ru-RU" sz="3600" smtClean="0"/>
              <a:t>шлифовать</a:t>
            </a:r>
          </a:p>
          <a:p>
            <a:r>
              <a:rPr lang="ru-RU" sz="3600" smtClean="0"/>
              <a:t>лакировать</a:t>
            </a:r>
            <a:endParaRPr lang="ru-RU" sz="3200" smtClean="0"/>
          </a:p>
          <a:p>
            <a:endParaRPr lang="ru-RU" sz="2800" smtClean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</p:nvPr>
        </p:nvGraphicFramePr>
        <p:xfrm>
          <a:off x="642910" y="1390668"/>
          <a:ext cx="4929222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ctrTitle"/>
          </p:nvPr>
        </p:nvSpPr>
        <p:spPr>
          <a:xfrm>
            <a:off x="-1285875" y="285750"/>
            <a:ext cx="7772400" cy="7858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+mn-lt"/>
              </a:rPr>
              <a:t>Домашнее задание: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4313" y="1000125"/>
            <a:ext cx="8715375" cy="58578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b="0" dirty="0" smtClean="0"/>
              <a:t>1.</a:t>
            </a:r>
            <a:r>
              <a:rPr lang="ru-RU" sz="2800" b="0" dirty="0" smtClean="0"/>
              <a:t>С</a:t>
            </a:r>
            <a:r>
              <a:rPr lang="ru-RU" sz="2400" b="0" dirty="0" smtClean="0"/>
              <a:t>оставьте рассказ (5-7 предложений) о каком-либо народном промысле, используя как можно больше слов и словосочетаний из классной работы</a:t>
            </a:r>
          </a:p>
          <a:p>
            <a:pPr algn="l" eaLnBrk="1" hangingPunct="1">
              <a:defRPr/>
            </a:pPr>
            <a:r>
              <a:rPr lang="ru-RU" sz="2400" b="0" dirty="0" smtClean="0"/>
              <a:t>2.</a:t>
            </a:r>
            <a:r>
              <a:rPr lang="ru-RU" sz="2800" b="0" dirty="0" smtClean="0"/>
              <a:t>У</a:t>
            </a:r>
            <a:r>
              <a:rPr lang="ru-RU" sz="2400" b="0" dirty="0" smtClean="0"/>
              <a:t>пражнение № 342 стр. Уч.137</a:t>
            </a:r>
          </a:p>
          <a:p>
            <a:pPr algn="l" eaLnBrk="1" hangingPunct="1">
              <a:defRPr/>
            </a:pPr>
            <a:r>
              <a:rPr lang="ru-RU" sz="2400" b="0" dirty="0" smtClean="0"/>
              <a:t>(по выбору)</a:t>
            </a:r>
          </a:p>
          <a:p>
            <a:pPr algn="l" eaLnBrk="1" hangingPunct="1">
              <a:defRPr/>
            </a:pPr>
            <a:r>
              <a:rPr lang="ru-RU" sz="2400" b="0" dirty="0" smtClean="0"/>
              <a:t>    </a:t>
            </a:r>
            <a:r>
              <a:rPr lang="ru-RU" sz="2800" b="0" i="1" dirty="0" smtClean="0"/>
              <a:t>П</a:t>
            </a:r>
            <a:r>
              <a:rPr lang="ru-RU" sz="2400" b="0" i="1" dirty="0" smtClean="0"/>
              <a:t>олюбить </a:t>
            </a:r>
            <a:r>
              <a:rPr lang="ru-RU" sz="2800" b="0" i="1" dirty="0" smtClean="0"/>
              <a:t>Р</a:t>
            </a:r>
            <a:r>
              <a:rPr lang="ru-RU" sz="2400" b="0" i="1" dirty="0" smtClean="0"/>
              <a:t>оссию можно лишь тогда, когда увидишь всю прелесть застенчивой русской природы, сквозь душу пропустишь трагическую и героическую историю, удивишься красоте архитектурных ансамблей, прикоснёшься к прекрасным творениям русского народа.</a:t>
            </a:r>
            <a:endParaRPr lang="ru-RU" sz="2400" b="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ctrTitle"/>
          </p:nvPr>
        </p:nvSpPr>
        <p:spPr>
          <a:xfrm>
            <a:off x="285750" y="357188"/>
            <a:ext cx="7772400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+mn-lt"/>
              </a:rPr>
              <a:t>Итоги повторения: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000" b="0" dirty="0" smtClean="0"/>
              <a:t>1.</a:t>
            </a:r>
            <a:r>
              <a:rPr lang="ru-RU" sz="2400" b="0" dirty="0" smtClean="0"/>
              <a:t>О</a:t>
            </a:r>
            <a:r>
              <a:rPr lang="ru-RU" sz="2000" b="0" dirty="0" smtClean="0"/>
              <a:t>пределение Имени существительного</a:t>
            </a:r>
          </a:p>
          <a:p>
            <a:pPr algn="l" eaLnBrk="1" hangingPunct="1">
              <a:defRPr/>
            </a:pPr>
            <a:r>
              <a:rPr lang="ru-RU" sz="2000" b="0" dirty="0" smtClean="0"/>
              <a:t>2.</a:t>
            </a:r>
            <a:r>
              <a:rPr lang="ru-RU" sz="2400" b="0" dirty="0" smtClean="0"/>
              <a:t>С</a:t>
            </a:r>
            <a:r>
              <a:rPr lang="ru-RU" sz="2000" b="0" dirty="0" smtClean="0"/>
              <a:t>обственные и нарицательные существительные, их правописание</a:t>
            </a:r>
          </a:p>
          <a:p>
            <a:pPr algn="l" eaLnBrk="1" hangingPunct="1">
              <a:defRPr/>
            </a:pPr>
            <a:r>
              <a:rPr lang="ru-RU" sz="2000" b="0" dirty="0" smtClean="0"/>
              <a:t>3. </a:t>
            </a:r>
            <a:r>
              <a:rPr lang="ru-RU" sz="2400" b="0" dirty="0" smtClean="0"/>
              <a:t>О</a:t>
            </a:r>
            <a:r>
              <a:rPr lang="ru-RU" sz="2000" b="0" dirty="0" smtClean="0"/>
              <a:t>душевленные и неодушевленные существительные</a:t>
            </a:r>
          </a:p>
          <a:p>
            <a:pPr algn="l" eaLnBrk="1" hangingPunct="1">
              <a:defRPr/>
            </a:pPr>
            <a:r>
              <a:rPr lang="ru-RU" sz="2000" b="0" dirty="0" smtClean="0"/>
              <a:t>4.</a:t>
            </a:r>
            <a:r>
              <a:rPr lang="ru-RU" sz="2400" b="0" dirty="0" smtClean="0"/>
              <a:t>Р</a:t>
            </a:r>
            <a:r>
              <a:rPr lang="ru-RU" sz="2000" b="0" dirty="0" smtClean="0"/>
              <a:t>азряды существительных</a:t>
            </a:r>
          </a:p>
          <a:p>
            <a:pPr algn="l" eaLnBrk="1" hangingPunct="1">
              <a:defRPr/>
            </a:pPr>
            <a:r>
              <a:rPr lang="ru-RU" sz="2000" b="0" dirty="0" smtClean="0"/>
              <a:t>5.</a:t>
            </a:r>
            <a:r>
              <a:rPr lang="ru-RU" sz="2400" b="0" dirty="0" smtClean="0"/>
              <a:t>С</a:t>
            </a:r>
            <a:r>
              <a:rPr lang="ru-RU" sz="2000" b="0" dirty="0" smtClean="0"/>
              <a:t>уществительные общего рода</a:t>
            </a:r>
          </a:p>
          <a:p>
            <a:pPr algn="l" eaLnBrk="1" hangingPunct="1">
              <a:defRPr/>
            </a:pPr>
            <a:r>
              <a:rPr lang="ru-RU" sz="2000" b="0" dirty="0" smtClean="0"/>
              <a:t>6.</a:t>
            </a:r>
            <a:r>
              <a:rPr lang="ru-RU" sz="2400" b="0" dirty="0" smtClean="0"/>
              <a:t>С</a:t>
            </a:r>
            <a:r>
              <a:rPr lang="ru-RU" sz="2000" b="0" dirty="0" smtClean="0"/>
              <a:t>клонение существительных, правописание падежных окончаний</a:t>
            </a:r>
          </a:p>
          <a:p>
            <a:pPr algn="l" eaLnBrk="1" hangingPunct="1">
              <a:defRPr/>
            </a:pPr>
            <a:r>
              <a:rPr lang="ru-RU" sz="2000" b="0" dirty="0" smtClean="0"/>
              <a:t>7</a:t>
            </a:r>
            <a:r>
              <a:rPr lang="ru-RU" sz="2400" b="0" dirty="0" smtClean="0"/>
              <a:t>.П</a:t>
            </a:r>
            <a:r>
              <a:rPr lang="ru-RU" sz="2000" b="0" dirty="0" smtClean="0"/>
              <a:t>равописание уменьшительных суффиксов –ек-,</a:t>
            </a:r>
          </a:p>
          <a:p>
            <a:pPr algn="l" eaLnBrk="1" hangingPunct="1">
              <a:defRPr/>
            </a:pPr>
            <a:r>
              <a:rPr lang="ru-RU" sz="2000" b="0" dirty="0" smtClean="0"/>
              <a:t>-ик-, -чик-</a:t>
            </a:r>
          </a:p>
          <a:p>
            <a:pPr algn="l" eaLnBrk="1" hangingPunct="1">
              <a:defRPr/>
            </a:pPr>
            <a:r>
              <a:rPr lang="ru-RU" sz="2000" b="0" dirty="0" smtClean="0"/>
              <a:t>8.</a:t>
            </a:r>
            <a:r>
              <a:rPr lang="ru-RU" sz="2400" b="0" dirty="0" smtClean="0"/>
              <a:t>П</a:t>
            </a:r>
            <a:r>
              <a:rPr lang="ru-RU" sz="2000" b="0" dirty="0" smtClean="0"/>
              <a:t>равописание суффиксов –чик-, –Щик-</a:t>
            </a:r>
          </a:p>
          <a:p>
            <a:pPr algn="l" eaLnBrk="1" hangingPunct="1">
              <a:defRPr/>
            </a:pPr>
            <a:r>
              <a:rPr lang="ru-RU" sz="2000" b="0" dirty="0" smtClean="0"/>
              <a:t>9.</a:t>
            </a:r>
            <a:r>
              <a:rPr lang="ru-RU" sz="2400" b="0" dirty="0" smtClean="0"/>
              <a:t>С</a:t>
            </a:r>
            <a:r>
              <a:rPr lang="ru-RU" sz="2000" b="0" dirty="0" smtClean="0"/>
              <a:t>интаксическая роль существительных, тире между подлежщим и сказуемым</a:t>
            </a:r>
            <a:endParaRPr lang="ru-RU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9"/>
          <p:cNvSpPr>
            <a:spLocks noGrp="1"/>
          </p:cNvSpPr>
          <p:nvPr>
            <p:ph sz="quarter" idx="1"/>
          </p:nvPr>
        </p:nvSpPr>
        <p:spPr>
          <a:xfrm>
            <a:off x="357188" y="714375"/>
            <a:ext cx="8477250" cy="59293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b="1" smtClean="0">
                <a:solidFill>
                  <a:srgbClr val="FF0000"/>
                </a:solidFill>
              </a:rPr>
              <a:t>Художественный промысел </a:t>
            </a:r>
            <a:r>
              <a:rPr lang="ru-RU" smtClean="0"/>
              <a:t>-  изготовление народных художественных изделий</a:t>
            </a:r>
          </a:p>
          <a:p>
            <a:pPr marL="788988" lvl="1" indent="-514350" eaLnBrk="1" hangingPunct="1">
              <a:buFont typeface="Wingdings" pitchFamily="2" charset="2"/>
              <a:buNone/>
            </a:pPr>
            <a:endParaRPr lang="ru-RU" smtClean="0"/>
          </a:p>
          <a:p>
            <a:pPr marL="788988" lvl="1" indent="-514350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Промысел</a:t>
            </a:r>
            <a:r>
              <a:rPr lang="ru-RU" sz="2800" smtClean="0"/>
              <a:t>   1.Добывание чего-либо, добыча, охота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2.Мелкое ремесленное производство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b="1" smtClean="0">
                <a:solidFill>
                  <a:srgbClr val="FF0000"/>
                </a:solidFill>
              </a:rPr>
              <a:t>Ремесло </a:t>
            </a:r>
            <a:r>
              <a:rPr lang="ru-RU" smtClean="0"/>
              <a:t>- профессиональное занятие, изготовление изделий ручным способом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«Толковый словарь русского языка»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                                                  С.И.Ожегов и Н.Ю.Шведова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34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Изделия народных промыслов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5363" name="Picture 11" descr="C:\Documents and Settings\1\Рабочий стол\samov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357313"/>
            <a:ext cx="18859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357688"/>
            <a:ext cx="47561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374775"/>
            <a:ext cx="18573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88" y="1428750"/>
            <a:ext cx="32146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50" y="4429125"/>
            <a:ext cx="17748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357688"/>
            <a:ext cx="200025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3" descr="C:\Documents and Settings\1\Рабочий стол\лапт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4500563"/>
            <a:ext cx="242887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1857375"/>
            <a:ext cx="2149475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2" descr="C:\Documents and Settings\1\Рабочий стол\платок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1731963"/>
            <a:ext cx="2643187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00" y="1785938"/>
            <a:ext cx="20129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42938" y="428625"/>
            <a:ext cx="7772400" cy="8334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Изделия народных промыслов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285750" y="285750"/>
            <a:ext cx="4040188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>
                <a:solidFill>
                  <a:srgbClr val="7030A0"/>
                </a:solidFill>
              </a:rPr>
              <a:t>Ремесленные сёла и посёлки</a:t>
            </a:r>
          </a:p>
        </p:txBody>
      </p:sp>
      <p:sp>
        <p:nvSpPr>
          <p:cNvPr id="17411" name="Content Placeholder 22"/>
          <p:cNvSpPr>
            <a:spLocks noGrp="1"/>
          </p:cNvSpPr>
          <p:nvPr>
            <p:ph sz="quarter" idx="2"/>
          </p:nvPr>
        </p:nvSpPr>
        <p:spPr>
          <a:xfrm>
            <a:off x="285750" y="1500188"/>
            <a:ext cx="3643313" cy="3817937"/>
          </a:xfrm>
        </p:spPr>
        <p:txBody>
          <a:bodyPr/>
          <a:lstStyle/>
          <a:p>
            <a:pPr eaLnBrk="1" hangingPunct="1"/>
            <a:r>
              <a:rPr lang="ru-RU" sz="3200" smtClean="0"/>
              <a:t>Хохлома</a:t>
            </a:r>
          </a:p>
          <a:p>
            <a:pPr eaLnBrk="1" hangingPunct="1"/>
            <a:r>
              <a:rPr lang="ru-RU" sz="3200" smtClean="0"/>
              <a:t>Палех</a:t>
            </a:r>
          </a:p>
          <a:p>
            <a:pPr eaLnBrk="1" hangingPunct="1"/>
            <a:r>
              <a:rPr lang="ru-RU" sz="3200" smtClean="0"/>
              <a:t>Гжель</a:t>
            </a:r>
          </a:p>
          <a:p>
            <a:pPr eaLnBrk="1" hangingPunct="1"/>
            <a:r>
              <a:rPr lang="ru-RU" sz="3200" smtClean="0"/>
              <a:t>Жостово</a:t>
            </a:r>
          </a:p>
          <a:p>
            <a:pPr eaLnBrk="1" hangingPunct="1"/>
            <a:r>
              <a:rPr lang="ru-RU" sz="3200" smtClean="0"/>
              <a:t>Вятка</a:t>
            </a:r>
          </a:p>
          <a:p>
            <a:pPr eaLnBrk="1" hangingPunct="1"/>
            <a:r>
              <a:rPr lang="ru-RU" sz="3200" smtClean="0"/>
              <a:t>Дымковская (слобода)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half" idx="3"/>
          </p:nvPr>
        </p:nvSpPr>
        <p:spPr>
          <a:xfrm>
            <a:off x="4643438" y="0"/>
            <a:ext cx="4041775" cy="15890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7030A0"/>
                </a:solidFill>
              </a:rPr>
              <a:t>Жители 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7413" name="Content Placeholder 70"/>
          <p:cNvSpPr>
            <a:spLocks noGrp="1"/>
          </p:cNvSpPr>
          <p:nvPr>
            <p:ph sz="quarter" idx="4"/>
          </p:nvPr>
        </p:nvSpPr>
        <p:spPr>
          <a:xfrm>
            <a:off x="4000500" y="1428750"/>
            <a:ext cx="4910138" cy="4643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хохломчанин-хохломчане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палешанин-палешане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гжелец-гжельцы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жостовец-жостовцы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вятич-вятичи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/>
              <a:t>дымковчанин- дымковчане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Дымковская игрушка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8435" name="Picture 2" descr="C:\Documents and Settings\1\Рабочий стол\дым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285875"/>
            <a:ext cx="62150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785813"/>
            <a:ext cx="14541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2786063"/>
            <a:ext cx="2333625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4643438"/>
            <a:ext cx="1357312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ubtitle 2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71500" y="714375"/>
            <a:ext cx="7772400" cy="5715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Падежные окончания имён существительных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7188" y="2000250"/>
          <a:ext cx="8143930" cy="3220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507"/>
                <a:gridCol w="1324251"/>
                <a:gridCol w="1139471"/>
                <a:gridCol w="1450835"/>
                <a:gridCol w="1132622"/>
                <a:gridCol w="1132622"/>
                <a:gridCol w="1132622"/>
              </a:tblGrid>
              <a:tr h="8470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1</a:t>
                      </a:r>
                      <a:r>
                        <a:rPr lang="ru-RU" sz="2800" b="1" baseline="0" dirty="0" smtClean="0"/>
                        <a:t> скл.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 </a:t>
                      </a:r>
                      <a:r>
                        <a:rPr lang="ru-RU" sz="2800" b="1" baseline="0" dirty="0" smtClean="0"/>
                        <a:t>скл.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3 скл.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-ия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-ий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 -ие</a:t>
                      </a:r>
                      <a:endParaRPr lang="ru-RU" sz="2800" b="1" dirty="0"/>
                    </a:p>
                  </a:txBody>
                  <a:tcPr/>
                </a:tc>
              </a:tr>
              <a:tr h="791071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Р.П.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800" b="1" i="1" baseline="0" dirty="0" smtClean="0">
                          <a:solidFill>
                            <a:srgbClr val="0070C0"/>
                          </a:solidFill>
                        </a:rPr>
                        <a:t>И(-Ы)</a:t>
                      </a:r>
                      <a:endParaRPr lang="ru-RU" sz="2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   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ru-RU" sz="28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-И</a:t>
                      </a:r>
                      <a:endParaRPr lang="ru-RU" sz="28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70C0"/>
                          </a:solidFill>
                        </a:rPr>
                        <a:t> -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sz="28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70C0"/>
                          </a:solidFill>
                        </a:rPr>
                        <a:t>    -</a:t>
                      </a:r>
                      <a:endParaRPr lang="ru-RU" sz="28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>
                          <a:solidFill>
                            <a:srgbClr val="0070C0"/>
                          </a:solidFill>
                        </a:rPr>
                        <a:t>  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ru-RU" sz="28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9107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    </a:t>
                      </a:r>
                      <a:r>
                        <a:rPr lang="ru-RU" sz="2800" b="1" i="1" dirty="0" smtClean="0">
                          <a:solidFill>
                            <a:srgbClr val="00B050"/>
                          </a:solidFill>
                        </a:rPr>
                        <a:t>-Е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    </a:t>
                      </a:r>
                      <a:r>
                        <a:rPr lang="ru-RU" sz="2800" b="1" i="1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28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-И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 -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    -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   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9107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П.П.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   </a:t>
                      </a:r>
                      <a:r>
                        <a:rPr lang="ru-RU" sz="2800" i="1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ru-RU" sz="2800" b="1" i="1" dirty="0" smtClean="0">
                          <a:solidFill>
                            <a:srgbClr val="00B050"/>
                          </a:solidFill>
                        </a:rPr>
                        <a:t>Е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B050"/>
                          </a:solidFill>
                        </a:rPr>
                        <a:t>   </a:t>
                      </a:r>
                      <a:r>
                        <a:rPr lang="ru-RU" sz="2800" b="1" i="1" dirty="0" smtClean="0">
                          <a:solidFill>
                            <a:srgbClr val="00B050"/>
                          </a:solidFill>
                        </a:rPr>
                        <a:t>-Е</a:t>
                      </a:r>
                      <a:endParaRPr lang="ru-RU" sz="28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</a:rPr>
                        <a:t>  </a:t>
                      </a:r>
                      <a:r>
                        <a:rPr lang="ru-RU" sz="2800" b="1" i="1" baseline="0" dirty="0" smtClean="0">
                          <a:solidFill>
                            <a:srgbClr val="0070C0"/>
                          </a:solidFill>
                        </a:rPr>
                        <a:t>-И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70C0"/>
                          </a:solidFill>
                        </a:rPr>
                        <a:t>- </a:t>
                      </a: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И</a:t>
                      </a:r>
                      <a:endParaRPr lang="ru-RU" sz="24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  -И</a:t>
                      </a:r>
                      <a:endParaRPr lang="ru-RU" sz="2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rgbClr val="0070C0"/>
                          </a:solidFill>
                        </a:rPr>
                        <a:t> -И</a:t>
                      </a:r>
                      <a:endParaRPr lang="ru-RU" sz="28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Матрёшка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1071563"/>
            <a:ext cx="564356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714500"/>
            <a:ext cx="29289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3357563" y="5214938"/>
            <a:ext cx="557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Ум.-ласк. от имени Матрёна (от лат. </a:t>
            </a:r>
            <a:r>
              <a:rPr lang="en-US" sz="2400"/>
              <a:t>Matrona </a:t>
            </a:r>
            <a:r>
              <a:rPr lang="ru-RU" sz="2400"/>
              <a:t>- «знатная дама, мать семейства»)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0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28063" cy="77311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Словообразовательная цепочка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quarter" idx="1"/>
          </p:nvPr>
        </p:nvGraphicFramePr>
        <p:xfrm>
          <a:off x="301624" y="1357298"/>
          <a:ext cx="8628093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9"/>
          <p:cNvGraphicFramePr>
            <a:graphicFrameLocks/>
          </p:cNvGraphicFramePr>
          <p:nvPr/>
        </p:nvGraphicFramePr>
        <p:xfrm>
          <a:off x="500034" y="4643446"/>
          <a:ext cx="8413811" cy="2214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00B05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344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Wingdings 2</vt:lpstr>
      <vt:lpstr>Wingdings</vt:lpstr>
      <vt:lpstr>Calibri</vt:lpstr>
      <vt:lpstr>Civic</vt:lpstr>
      <vt:lpstr>Имя   существительное   как часть   речи</vt:lpstr>
      <vt:lpstr>Слайд 2</vt:lpstr>
      <vt:lpstr>Изделия народных промыслов</vt:lpstr>
      <vt:lpstr>Изделия народных промыслов</vt:lpstr>
      <vt:lpstr>Слайд 5</vt:lpstr>
      <vt:lpstr>Дымковская игрушка</vt:lpstr>
      <vt:lpstr>Падежные окончания имён существительных</vt:lpstr>
      <vt:lpstr>Матрёшка</vt:lpstr>
      <vt:lpstr>Словообразовательная цепочка</vt:lpstr>
      <vt:lpstr>Палехская роспись</vt:lpstr>
      <vt:lpstr>Палехская роспись</vt:lpstr>
      <vt:lpstr>Буквы Ч и Щ в суффиксе –чик- (-щик-)</vt:lpstr>
      <vt:lpstr>Домашнее задание:</vt:lpstr>
      <vt:lpstr>Итоги повторения: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Home</cp:lastModifiedBy>
  <cp:revision>60</cp:revision>
  <dcterms:created xsi:type="dcterms:W3CDTF">2009-12-06T16:05:37Z</dcterms:created>
  <dcterms:modified xsi:type="dcterms:W3CDTF">2012-12-24T18:58:37Z</dcterms:modified>
</cp:coreProperties>
</file>