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9"/>
  </p:notesMasterIdLst>
  <p:sldIdLst>
    <p:sldId id="267" r:id="rId2"/>
    <p:sldId id="259" r:id="rId3"/>
    <p:sldId id="260" r:id="rId4"/>
    <p:sldId id="261" r:id="rId5"/>
    <p:sldId id="262" r:id="rId6"/>
    <p:sldId id="265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6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846C4-934B-471F-BD4D-7F6D88C30B8D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510F6-8015-4283-A38A-7222DCD4A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Составить цепи питания.</a:t>
            </a:r>
          </a:p>
          <a:p>
            <a:r>
              <a:rPr lang="ru-RU" dirty="0" smtClean="0"/>
              <a:t>Уч-ся </a:t>
            </a:r>
            <a:r>
              <a:rPr lang="ru-RU" baseline="0" dirty="0" smtClean="0"/>
              <a:t> составляют устно, маркером на доске показывается стрелками последовательность цепи питания. После щелчка картинки встают на место.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510F6-8015-4283-A38A-7222DCD4AEE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Восстановить цепи питания. По щелчку проверка задания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510F6-8015-4283-A38A-7222DCD4AEE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в народе называют божью коровку?  (солнышко) КЛИК</a:t>
            </a:r>
          </a:p>
          <a:p>
            <a:r>
              <a:rPr lang="ru-RU" dirty="0" smtClean="0"/>
              <a:t>Что можно определить у божьей коровки</a:t>
            </a:r>
            <a:r>
              <a:rPr lang="ru-RU" baseline="0" dirty="0" smtClean="0"/>
              <a:t> </a:t>
            </a:r>
            <a:r>
              <a:rPr lang="ru-RU" dirty="0" smtClean="0"/>
              <a:t>по точкам ? (вид) КЛИК</a:t>
            </a:r>
          </a:p>
          <a:p>
            <a:r>
              <a:rPr lang="ru-RU" dirty="0" smtClean="0"/>
              <a:t>Как ведут себя</a:t>
            </a:r>
            <a:r>
              <a:rPr lang="ru-RU" baseline="0" dirty="0" smtClean="0"/>
              <a:t> пауки, если в сеть попала божья коровка? (освобождают БК) КЛИК</a:t>
            </a:r>
          </a:p>
          <a:p>
            <a:r>
              <a:rPr lang="ru-RU" baseline="0" dirty="0" smtClean="0"/>
              <a:t>Какое слово прочитаете по первым буквам? ДУБ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510F6-8015-4283-A38A-7222DCD4AEE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После того,</a:t>
            </a:r>
            <a:r>
              <a:rPr lang="ru-RU" baseline="0" dirty="0" smtClean="0"/>
              <a:t> как дети поставят карточки животных. КЛИК</a:t>
            </a:r>
          </a:p>
          <a:p>
            <a:r>
              <a:rPr lang="ru-RU" baseline="0" dirty="0" smtClean="0"/>
              <a:t>- Чем может заинтересовать дуб животных? КЛИК (появляются жёлуди) КЛИК</a:t>
            </a:r>
          </a:p>
          <a:p>
            <a:r>
              <a:rPr lang="ru-RU" baseline="0" dirty="0" smtClean="0"/>
              <a:t>(появляются названия животных)</a:t>
            </a:r>
          </a:p>
          <a:p>
            <a:r>
              <a:rPr lang="ru-RU" baseline="0" dirty="0" smtClean="0"/>
              <a:t>- Продолжите с помощью карточек цепь питания КЛИК</a:t>
            </a:r>
          </a:p>
          <a:p>
            <a:endParaRPr lang="ru-RU" dirty="0" smtClean="0"/>
          </a:p>
          <a:p>
            <a:r>
              <a:rPr lang="ru-RU" dirty="0" smtClean="0"/>
              <a:t>Мы получили ЦЕПЬ ПИТАНИЯ, потому что цепи</a:t>
            </a:r>
            <a:r>
              <a:rPr lang="ru-RU" baseline="0" dirty="0" smtClean="0"/>
              <a:t> переплетаются между собой, образуя сеть.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510F6-8015-4283-A38A-7222DCD4AEE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-Что это за фигура? (пирамида)</a:t>
            </a:r>
          </a:p>
          <a:p>
            <a:r>
              <a:rPr lang="ru-RU" dirty="0" smtClean="0"/>
              <a:t>Читается текст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510F6-8015-4283-A38A-7222DCD4AEE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78892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624" y="3118104"/>
            <a:ext cx="7781544" cy="1470025"/>
          </a:xfr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8211312" cy="68580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95F20D-3BBA-41A9-8C31-1FAC0DEB6629}" type="datetimeFigureOut">
              <a:rPr lang="ru-RU" smtClean="0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35B8E-CCB1-4BD4-AA1C-48CBD7DF06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693074" cy="4525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5AFD78-D9BD-4990-9752-D9BB668662A9}" type="datetimeFigureOut">
              <a:rPr lang="ru-RU" smtClean="0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C9046-0524-4E99-A94E-625A5098D9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4572000" y="2350008"/>
            <a:ext cx="6519672" cy="1810512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6553200" y="6135624"/>
            <a:ext cx="987552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8606181" y="1379355"/>
            <a:ext cx="539496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8604504" y="0"/>
            <a:ext cx="539496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673352" cy="58521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B6E90A-8CA1-4888-B81E-479FAFAF718D}" type="datetimeFigureOut">
              <a:rPr lang="ru-RU" smtClean="0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698883-1B17-4224-A42C-BB62C7679E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ECDCE9-0C9D-42FD-848C-CC93A79214F6}" type="datetimeFigureOut">
              <a:rPr lang="ru-RU" smtClean="0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9CDE8-79A4-49B7-9FA5-A3DF5ABDD6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1296" y="3044952"/>
            <a:ext cx="4690872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CC2F2D-9E23-4E89-BED4-07593443176E}" type="datetimeFigureOut">
              <a:rPr lang="ru-RU" smtClean="0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6E4CF4-E7BD-41C3-B9C6-773E95B674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78892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813048"/>
            <a:ext cx="77724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8FE054-4A8A-4CAC-9BAC-8FBB9C856A02}" type="datetimeFigureOut">
              <a:rPr lang="ru-RU" smtClean="0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AAD44-21B2-4AD2-8477-8399514ED0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627632"/>
            <a:ext cx="4040188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627632"/>
            <a:ext cx="4041775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1FD17E-4AAF-4BAB-A51C-524BD51227CB}" type="datetimeFigureOut">
              <a:rPr lang="ru-RU" smtClean="0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08ECF3-879D-4955-B358-A809702A57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BAEAA6-2078-493A-9F5C-57C11D41DC44}" type="datetimeFigureOut">
              <a:rPr lang="ru-RU" smtClean="0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2CA8C-E480-432F-87B8-88E15C4679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gray">
          <a:xfrm>
            <a:off x="8842248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8EB6BC-5C70-468F-99BF-B90B4802F695}" type="datetimeFigureOut">
              <a:rPr lang="ru-RU" smtClean="0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C684D2-1ED9-41F6-8D69-D1D92653F8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48640"/>
            <a:ext cx="7699248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0952" y="1645920"/>
            <a:ext cx="2816352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CDD0C5-1467-4634-84D5-C15FD1C53673}" type="datetimeFigureOut">
              <a:rPr lang="ru-RU" smtClean="0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D88ED-DA35-4FD3-ADA2-2EB7341BF2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45920"/>
            <a:ext cx="4800600" cy="4480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368" y="658368"/>
            <a:ext cx="5486400" cy="822960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92224" y="1618488"/>
            <a:ext cx="54864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24" y="5413248"/>
            <a:ext cx="5486400" cy="987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107B6D-8D37-473B-AA57-7961972A6C71}" type="datetimeFigureOut">
              <a:rPr lang="ru-RU" smtClean="0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77700-A8C4-43D8-8662-39BE562D22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86868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8165592" y="996696"/>
            <a:ext cx="978408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1783080" y="0"/>
            <a:ext cx="1947672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432304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9496"/>
            <a:ext cx="82296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A0390F-574D-40D5-8C73-C818C0FE6CAF}" type="datetimeFigureOut">
              <a:rPr lang="ru-RU" smtClean="0"/>
              <a:pPr>
                <a:defRPr/>
              </a:pPr>
              <a:t>18.11.2011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70448" y="6537960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2152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927788-8D19-45E0-99D5-BF1C3CE700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za.ru/pics/2007/04/09-214.jpg" TargetMode="External"/><Relationship Id="rId3" Type="http://schemas.openxmlformats.org/officeDocument/2006/relationships/hyperlink" Target="http://s45.radikal.ru/i108/0906/78/7d2a9b09a2cf.jpg" TargetMode="External"/><Relationship Id="rId7" Type="http://schemas.openxmlformats.org/officeDocument/2006/relationships/hyperlink" Target="http://www.lifeisphoto.ru/fullscreen.aspx?id=256428&amp;repostid=0" TargetMode="External"/><Relationship Id="rId2" Type="http://schemas.openxmlformats.org/officeDocument/2006/relationships/hyperlink" Target="http://img-2006-12.photosight.ru/27/183885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elway.ru/photogallery/1rbkdkhbl5v4.jpg" TargetMode="External"/><Relationship Id="rId5" Type="http://schemas.openxmlformats.org/officeDocument/2006/relationships/hyperlink" Target="http://a7008.rimg.info/file.php_id=15324860004ef882af2f134f6316f2a66415452067.jpg&amp;cp=993a74426ffa5682817ba0d0593c9531" TargetMode="External"/><Relationship Id="rId10" Type="http://schemas.openxmlformats.org/officeDocument/2006/relationships/hyperlink" Target="http://www.vokrugsveta.ru/photo/thumbnails/600/9876.jpg" TargetMode="External"/><Relationship Id="rId4" Type="http://schemas.openxmlformats.org/officeDocument/2006/relationships/hyperlink" Target="http://img-fotki.yandex.ru/get/2/verasol.1/0_1659_529b8fa0_XL" TargetMode="External"/><Relationship Id="rId9" Type="http://schemas.openxmlformats.org/officeDocument/2006/relationships/hyperlink" Target="http://s53.radikal.ru/i140/1001/1a/cffeb32c5370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Невидимые сети и невидимые пирамиды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589240"/>
            <a:ext cx="8211312" cy="6858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Окружающий мир. 3 класс</a:t>
            </a:r>
          </a:p>
          <a:p>
            <a:pPr algn="ctr"/>
            <a:r>
              <a:rPr lang="ru-RU" dirty="0" smtClean="0"/>
              <a:t>УМК «Школа России»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Цепь питания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188641"/>
            <a:ext cx="2577769" cy="2013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352541" y="4077072"/>
            <a:ext cx="381925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Растение</a:t>
            </a:r>
            <a:endParaRPr lang="ru-RU" sz="7200" b="1" cap="none" spc="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42475" y="5301208"/>
            <a:ext cx="15065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Тля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86692" y="260648"/>
            <a:ext cx="433113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5167312" y="2977704"/>
            <a:ext cx="2957314" cy="443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473292" y="2924944"/>
            <a:ext cx="576516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Божья коровка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95E-6 L -0.23386 -0.308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62535E-7 L -0.08003 -0.287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-14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24699E-6 L -0.18108 0.2865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4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229600" cy="960120"/>
          </a:xfrm>
        </p:spPr>
        <p:txBody>
          <a:bodyPr/>
          <a:lstStyle/>
          <a:p>
            <a:r>
              <a:rPr lang="ru-RU" dirty="0" smtClean="0"/>
              <a:t>Невидимые сети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192" y="188640"/>
            <a:ext cx="2633265" cy="197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152" y="2348880"/>
            <a:ext cx="2664296" cy="199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548680"/>
            <a:ext cx="1998158" cy="245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40152" y="4437112"/>
            <a:ext cx="3017912" cy="226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:\Users\Acer\Desktop\p423066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15816" y="4005064"/>
            <a:ext cx="2697485" cy="2235659"/>
          </a:xfrm>
          <a:prstGeom prst="rect">
            <a:avLst/>
          </a:prstGeom>
          <a:noFill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1520" y="3429000"/>
            <a:ext cx="2561735" cy="320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059832" y="828449"/>
            <a:ext cx="2691582" cy="2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право 9"/>
          <p:cNvSpPr/>
          <p:nvPr/>
        </p:nvSpPr>
        <p:spPr>
          <a:xfrm>
            <a:off x="2411760" y="1196752"/>
            <a:ext cx="864096" cy="2880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5580112" y="1196752"/>
            <a:ext cx="864096" cy="2880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9615290">
            <a:off x="2487333" y="4270048"/>
            <a:ext cx="1069179" cy="33057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2699792" y="5517232"/>
            <a:ext cx="864096" cy="2880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2075501">
            <a:off x="5552563" y="4039522"/>
            <a:ext cx="1226731" cy="2911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5436096" y="5805264"/>
            <a:ext cx="864096" cy="2880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8.97317E-7 L -0.67952 0.013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" y="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77521E-7 L -0.00573 -0.614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30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1619E-6 L 0.62379 -0.495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" y="-24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03909 L -0.62778 0.2453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14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284E-6 L -0.0092 0.5457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27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1 -0.0532 L 0.33872 0.2294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" y="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548680"/>
            <a:ext cx="377883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476672"/>
            <a:ext cx="4295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 - солнышко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1556792"/>
            <a:ext cx="32147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 - тучка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2564904"/>
            <a:ext cx="434112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 - кнопочка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3573016"/>
            <a:ext cx="6013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 – количество лет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938" y="4293096"/>
            <a:ext cx="86433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– к какому виду относится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5013176"/>
            <a:ext cx="8236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 – быстрее начинают есть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5733256"/>
            <a:ext cx="8637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 – освобождает насекомое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9" grpId="1"/>
      <p:bldP spid="10" grpId="0"/>
      <p:bldP spid="11" grpId="0"/>
      <p:bldP spid="11" grpId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644007" cy="694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624" y="3212976"/>
            <a:ext cx="2308838" cy="172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779912" y="5013176"/>
            <a:ext cx="2002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Кабан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188640"/>
            <a:ext cx="2908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Гусеница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2708920"/>
            <a:ext cx="1945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Белка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79912" y="3933056"/>
            <a:ext cx="2156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Мышь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23928" y="5934670"/>
            <a:ext cx="1625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Лось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91880" y="1268760"/>
            <a:ext cx="1984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Сойка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5652120" y="620688"/>
            <a:ext cx="108012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860618" y="332656"/>
            <a:ext cx="22833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Кукушка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2013962">
            <a:off x="5621785" y="2125411"/>
            <a:ext cx="108012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20576143">
            <a:off x="5656090" y="2935243"/>
            <a:ext cx="1080120" cy="189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933675" y="2132856"/>
            <a:ext cx="17252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Орёл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19958582">
            <a:off x="5857379" y="4097142"/>
            <a:ext cx="108012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5940152" y="4365104"/>
            <a:ext cx="108012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726748">
            <a:off x="5853437" y="4683774"/>
            <a:ext cx="108012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804248" y="3140968"/>
            <a:ext cx="1608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Сова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49797" y="4005064"/>
            <a:ext cx="1636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Лиса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92280" y="4725144"/>
            <a:ext cx="1704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Змея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1037477">
            <a:off x="5800943" y="5630623"/>
            <a:ext cx="1278729" cy="2052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20875851">
            <a:off x="5878791" y="6275839"/>
            <a:ext cx="108012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120523" y="5589240"/>
            <a:ext cx="1639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Волк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7164288" y="1412776"/>
            <a:ext cx="108012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 animBg="1"/>
      <p:bldP spid="25" grpId="0" animBg="1"/>
      <p:bldP spid="26" grpId="0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1475656" y="166048"/>
            <a:ext cx="6048672" cy="5799064"/>
            <a:chOff x="1475656" y="166048"/>
            <a:chExt cx="6048672" cy="5799064"/>
          </a:xfrm>
        </p:grpSpPr>
        <p:sp>
          <p:nvSpPr>
            <p:cNvPr id="7" name="Равнобедренный треугольник 6"/>
            <p:cNvSpPr/>
            <p:nvPr/>
          </p:nvSpPr>
          <p:spPr>
            <a:xfrm>
              <a:off x="1475656" y="548680"/>
              <a:ext cx="5544616" cy="5400600"/>
            </a:xfrm>
            <a:prstGeom prst="triangl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 rot="19069254">
              <a:off x="4789920" y="166048"/>
              <a:ext cx="2189299" cy="5799064"/>
            </a:xfrm>
            <a:prstGeom prst="triangle">
              <a:avLst>
                <a:gd name="adj" fmla="val 72163"/>
              </a:avLst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2195736" y="4509120"/>
              <a:ext cx="410445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6300192" y="3501008"/>
              <a:ext cx="1224136" cy="100811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3059832" y="2852936"/>
              <a:ext cx="237626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5436096" y="2348880"/>
              <a:ext cx="792088" cy="5124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7704" y="4653136"/>
            <a:ext cx="1584176" cy="118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4653136"/>
            <a:ext cx="1584176" cy="118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21299999" rev="0"/>
            </a:camera>
            <a:lightRig rig="threePt" dir="t"/>
          </a:scene3d>
          <a:sp3d prstMaterial="metal"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5" y="4653136"/>
            <a:ext cx="1543029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21299999" rev="0"/>
            </a:camera>
            <a:lightRig rig="threePt" dir="t"/>
          </a:scene3d>
          <a:sp3d prstMaterial="metal"/>
        </p:spPr>
      </p:pic>
      <p:pic>
        <p:nvPicPr>
          <p:cNvPr id="5129" name="Picture 9" descr="C:\Users\Acer\Desktop\с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4C7FB8"/>
              </a:clrFrom>
              <a:clrTo>
                <a:srgbClr val="4C7FB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9" y="980728"/>
            <a:ext cx="1652274" cy="1877584"/>
          </a:xfrm>
          <a:prstGeom prst="rect">
            <a:avLst/>
          </a:prstGeom>
          <a:noFill/>
        </p:spPr>
      </p:pic>
      <p:grpSp>
        <p:nvGrpSpPr>
          <p:cNvPr id="26" name="Группа 25"/>
          <p:cNvGrpSpPr/>
          <p:nvPr/>
        </p:nvGrpSpPr>
        <p:grpSpPr>
          <a:xfrm>
            <a:off x="2339752" y="2852936"/>
            <a:ext cx="3486301" cy="2034051"/>
            <a:chOff x="2267744" y="2780928"/>
            <a:chExt cx="3486301" cy="203405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43808" y="2780928"/>
              <a:ext cx="1614093" cy="1169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67744" y="3645024"/>
              <a:ext cx="1614093" cy="1169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39952" y="2852936"/>
              <a:ext cx="1614093" cy="1169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23928" y="3501008"/>
              <a:ext cx="1614093" cy="1169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9496"/>
            <a:ext cx="7067128" cy="96012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УМК «Школа России</a:t>
            </a:r>
            <a:r>
              <a:rPr lang="ru-RU" sz="2000" smtClean="0"/>
              <a:t>» .</a:t>
            </a:r>
            <a:br>
              <a:rPr lang="ru-RU" sz="2000" smtClean="0"/>
            </a:br>
            <a:r>
              <a:rPr lang="ru-RU" sz="2000" smtClean="0"/>
              <a:t>А.А</a:t>
            </a:r>
            <a:r>
              <a:rPr lang="ru-RU" sz="2000" dirty="0" smtClean="0"/>
              <a:t>. Плешаков Окружающий мир. 3 класс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420888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http://img-2006-12.photosight.ru/27/1838854.jpg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http://s45.radikal.ru/i108/0906/78/7d2a9b09a2cf.jpg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4"/>
              </a:rPr>
              <a:t>http://img-fotki.yandex.ru/get/2/verasol.1/0_1659_529b8fa0_XL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57301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http://a7008.rimg.info/file.php_id=15324860004ef882af2f134f6316f2a66415452067.jpg&amp;cp=993a74426ffa5682817ba0d0593c9531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4365104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http://www.belway.ru/photogallery/1rbkdkhbl5v4.jpg</a:t>
            </a:r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494116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http://www.belway.ru/photogallery/1rbkdkhbl5v4.jpg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http://www.lifeisphoto.ru/fullscreen.aspx?id=256428&amp;repostid=0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http://www.proza.ru/pics/2007/04/09-214.jpg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16288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9"/>
              </a:rPr>
              <a:t>http://s53.radikal.ru/i140/1001/1a/cffeb32c5370.png</a:t>
            </a:r>
            <a:r>
              <a:rPr lang="ru-RU" dirty="0" smtClean="0"/>
              <a:t> </a:t>
            </a:r>
            <a:r>
              <a:rPr lang="en-US" dirty="0" smtClean="0">
                <a:hlinkClick r:id="rId10"/>
              </a:rPr>
              <a:t>http://www.vokrugsveta.ru/photo/thumbnails/600/9876.jpg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09">
  <a:themeElements>
    <a:clrScheme name="New_Simple01">
      <a:dk1>
        <a:sysClr val="windowText" lastClr="000000"/>
      </a:dk1>
      <a:lt1>
        <a:sysClr val="window" lastClr="FFFFFF"/>
      </a:lt1>
      <a:dk2>
        <a:srgbClr val="562B71"/>
      </a:dk2>
      <a:lt2>
        <a:srgbClr val="DFF0F7"/>
      </a:lt2>
      <a:accent1>
        <a:srgbClr val="6BA2DF"/>
      </a:accent1>
      <a:accent2>
        <a:srgbClr val="C0504D"/>
      </a:accent2>
      <a:accent3>
        <a:srgbClr val="9BBB59"/>
      </a:accent3>
      <a:accent4>
        <a:srgbClr val="8064A2"/>
      </a:accent4>
      <a:accent5>
        <a:srgbClr val="AA5E74"/>
      </a:accent5>
      <a:accent6>
        <a:srgbClr val="EF9031"/>
      </a:accent6>
      <a:hlink>
        <a:srgbClr val="FF0000"/>
      </a:hlink>
      <a:folHlink>
        <a:srgbClr val="92D050"/>
      </a:folHlink>
    </a:clrScheme>
    <a:fontScheme name="New_Simple01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Тема10</Template>
  <TotalTime>374</TotalTime>
  <Words>248</Words>
  <Application>Microsoft Office PowerPoint</Application>
  <PresentationFormat>Экран (4:3)</PresentationFormat>
  <Paragraphs>58</Paragraphs>
  <Slides>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Тема109</vt:lpstr>
      <vt:lpstr>Невидимые сети и невидимые пирамиды</vt:lpstr>
      <vt:lpstr>Цепь питания</vt:lpstr>
      <vt:lpstr>Невидимые сети</vt:lpstr>
      <vt:lpstr>Слайд 4</vt:lpstr>
      <vt:lpstr>Слайд 5</vt:lpstr>
      <vt:lpstr>Слайд 6</vt:lpstr>
      <vt:lpstr>УМК «Школа России» . А.А. Плешаков Окружающий мир. 3 класс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что ест?</dc:title>
  <dc:creator>Любимая МАМОЧКА</dc:creator>
  <cp:lastModifiedBy>Acer</cp:lastModifiedBy>
  <cp:revision>10</cp:revision>
  <dcterms:created xsi:type="dcterms:W3CDTF">2010-11-10T20:09:44Z</dcterms:created>
  <dcterms:modified xsi:type="dcterms:W3CDTF">2011-11-18T19:41:40Z</dcterms:modified>
</cp:coreProperties>
</file>