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72" r:id="rId15"/>
    <p:sldId id="267" r:id="rId16"/>
    <p:sldId id="273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AA143-AA6B-4E42-A109-968BB687FBC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FF3B-141D-4FA7-BF7D-ACFB1636A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Pictures\го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3886200"/>
            <a:ext cx="9252520" cy="1752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Хочешь стать альпинистом - иди в горы,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Хочешь грамотным быть –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 учись думать, мыслить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Евгений\Pictures\iCAYJ02Z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3400" y="2214554"/>
            <a:ext cx="4890600" cy="40210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548680"/>
            <a:ext cx="7499176" cy="5577483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</a:rPr>
              <a:t>Коза</a:t>
            </a:r>
          </a:p>
          <a:p>
            <a:r>
              <a:rPr lang="ru-RU" sz="5400" b="1" i="1" dirty="0" smtClean="0">
                <a:solidFill>
                  <a:srgbClr val="0070C0"/>
                </a:solidFill>
              </a:rPr>
              <a:t>Капель</a:t>
            </a:r>
          </a:p>
          <a:p>
            <a:r>
              <a:rPr lang="ru-RU" sz="5400" b="1" i="1" dirty="0" smtClean="0">
                <a:solidFill>
                  <a:srgbClr val="0070C0"/>
                </a:solidFill>
              </a:rPr>
              <a:t>Лиса</a:t>
            </a:r>
          </a:p>
          <a:p>
            <a:r>
              <a:rPr lang="ru-RU" sz="5400" b="1" i="1" dirty="0" smtClean="0">
                <a:solidFill>
                  <a:srgbClr val="0070C0"/>
                </a:solidFill>
              </a:rPr>
              <a:t>Ветер</a:t>
            </a:r>
          </a:p>
          <a:p>
            <a:r>
              <a:rPr lang="ru-RU" sz="5400" b="1" i="1" dirty="0" smtClean="0">
                <a:solidFill>
                  <a:srgbClr val="0070C0"/>
                </a:solidFill>
              </a:rPr>
              <a:t>Облака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вгений\Pictures\г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95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1152128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Гора Знаний</a:t>
            </a:r>
            <a:endParaRPr lang="ru-RU" sz="8000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971600" y="3933056"/>
            <a:ext cx="648072" cy="288032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933056"/>
            <a:ext cx="72008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Евгений\Pictures\iCA46K0C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036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876256" cy="214625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Безударные         одушевленные                 гласные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 гласные             неодушевлённые            согласные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9218" name="Picture 2" descr="C:\Users\Евгений\Pictures\iCAYJ02Z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7" y="4437112"/>
            <a:ext cx="224280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Проверь себя!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u="sng" dirty="0" smtClean="0"/>
              <a:t>1 вариант</a:t>
            </a:r>
          </a:p>
          <a:p>
            <a:pPr>
              <a:buNone/>
            </a:pPr>
            <a:r>
              <a:rPr lang="ru-RU" sz="4400" b="1" i="1" dirty="0" smtClean="0"/>
              <a:t>Б, В,  Г, Д, Ж, З, Л, Н,  Ц, Ч, Щ</a:t>
            </a:r>
          </a:p>
          <a:p>
            <a:pPr>
              <a:buNone/>
            </a:pPr>
            <a:r>
              <a:rPr lang="ru-RU" sz="4400" b="1" u="sng" dirty="0" smtClean="0"/>
              <a:t>2 вариант</a:t>
            </a:r>
          </a:p>
          <a:p>
            <a:pPr>
              <a:buNone/>
            </a:pPr>
            <a:r>
              <a:rPr lang="ru-RU" sz="4400" b="1" i="1" dirty="0" smtClean="0"/>
              <a:t>Й, К, М, П, Р, С, Т, Ф, Х, Ш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вгений\Pictures\г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95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1152128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Гора Знаний</a:t>
            </a:r>
            <a:endParaRPr lang="ru-RU" sz="8000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4067944" y="3068960"/>
            <a:ext cx="936104" cy="576064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3068960"/>
            <a:ext cx="72008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Проверь себя!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988840"/>
            <a:ext cx="6408712" cy="3600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u="sng" dirty="0" smtClean="0"/>
              <a:t>Сух сук </a:t>
            </a:r>
            <a:r>
              <a:rPr lang="ru-RU" sz="4400" b="1" i="1" dirty="0" smtClean="0"/>
              <a:t>нёс барсук.</a:t>
            </a:r>
          </a:p>
          <a:p>
            <a:pPr>
              <a:buNone/>
            </a:pPr>
            <a:r>
              <a:rPr lang="ru-RU" sz="4400" b="1" i="1" dirty="0" smtClean="0"/>
              <a:t>Стоит воз </a:t>
            </a:r>
            <a:r>
              <a:rPr lang="ru-RU" sz="4400" b="1" i="1" u="sng" dirty="0" smtClean="0"/>
              <a:t>овса</a:t>
            </a:r>
            <a:r>
              <a:rPr lang="ru-RU" sz="4400" b="1" i="1" dirty="0" smtClean="0"/>
              <a:t>, возле </a:t>
            </a:r>
          </a:p>
          <a:p>
            <a:pPr>
              <a:buNone/>
            </a:pPr>
            <a:r>
              <a:rPr lang="ru-RU" sz="4400" b="1" i="1" dirty="0" err="1" smtClean="0"/>
              <a:t>воза-</a:t>
            </a:r>
            <a:r>
              <a:rPr lang="ru-RU" sz="4400" b="1" i="1" u="sng" dirty="0" err="1" smtClean="0"/>
              <a:t>овца</a:t>
            </a:r>
            <a:r>
              <a:rPr lang="ru-RU" sz="4400" b="1" i="1" dirty="0" smtClean="0"/>
              <a:t>.</a:t>
            </a:r>
          </a:p>
          <a:p>
            <a:pPr>
              <a:buNone/>
            </a:pPr>
            <a:r>
              <a:rPr lang="ru-RU" sz="4400" b="1" i="1" u="sng" dirty="0" smtClean="0"/>
              <a:t>Добр бобр </a:t>
            </a:r>
            <a:r>
              <a:rPr lang="ru-RU" sz="4400" b="1" i="1" dirty="0" smtClean="0"/>
              <a:t>до бобрят.</a:t>
            </a:r>
            <a:endParaRPr lang="ru-RU" sz="4400" b="1" i="1" dirty="0"/>
          </a:p>
        </p:txBody>
      </p:sp>
      <p:pic>
        <p:nvPicPr>
          <p:cNvPr id="11266" name="Picture 2" descr="C:\Users\Евгений\Pictures\iCA35KS6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162" y="1124743"/>
            <a:ext cx="2419614" cy="2186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вгений\Pictures\г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95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1152128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Гора Знаний</a:t>
            </a:r>
            <a:endParaRPr lang="ru-RU" sz="8000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4572000" y="2852936"/>
            <a:ext cx="936104" cy="5040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852936"/>
            <a:ext cx="72008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Евгений\Pictures\iCAG3LMZ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933056"/>
            <a:ext cx="3456384" cy="29249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096344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/>
              <a:t>С. 113, у. 181</a:t>
            </a:r>
          </a:p>
          <a:p>
            <a:r>
              <a:rPr lang="ru-RU" sz="4800" b="1" dirty="0" smtClean="0"/>
              <a:t>Найти (сочинить)  и записать 1-2  загадки</a:t>
            </a:r>
            <a:r>
              <a:rPr lang="ru-RU" sz="4800" dirty="0" smtClean="0"/>
              <a:t>,  </a:t>
            </a:r>
            <a:r>
              <a:rPr lang="ru-RU" sz="4800" b="1" dirty="0" smtClean="0"/>
              <a:t>где согласные звуки помогают её отгадать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вгений\Pictures\г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95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1152128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Гора Знаний</a:t>
            </a:r>
            <a:endParaRPr lang="ru-RU" sz="8000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3419872" y="1412776"/>
            <a:ext cx="1224136" cy="72008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1412776"/>
            <a:ext cx="144016" cy="11247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Евгений\Pictures\альпинис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920"/>
            <a:ext cx="9144000" cy="681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вгений\Pictures\г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95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1152128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Гора Знаний</a:t>
            </a:r>
            <a:endParaRPr lang="ru-RU" sz="8000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4211960" y="0"/>
            <a:ext cx="1368152" cy="764704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0"/>
            <a:ext cx="144016" cy="11247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вгений\Pictures\г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95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1152128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Гора Знаний</a:t>
            </a:r>
            <a:endParaRPr lang="ru-RU" sz="8000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107504" y="5445224"/>
            <a:ext cx="1368152" cy="764704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517232"/>
            <a:ext cx="144016" cy="11247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Евгений\Pictures\коз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692696"/>
            <a:ext cx="5433467" cy="5433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вгений\Pictures\капел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8" y="0"/>
            <a:ext cx="91289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Евгений\Pictures\лис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6601129" cy="3322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Евгений\Pictures\вет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3"/>
            <a:ext cx="6379843" cy="4833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Евгений\Pictures\j,kfr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836712"/>
            <a:ext cx="5400600" cy="496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128</Words>
  <Application>Microsoft Office PowerPoint</Application>
  <PresentationFormat>Экран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Гора Знаний</vt:lpstr>
      <vt:lpstr>Гора Знаний</vt:lpstr>
      <vt:lpstr>Слайд 5</vt:lpstr>
      <vt:lpstr>Слайд 6</vt:lpstr>
      <vt:lpstr>Слайд 7</vt:lpstr>
      <vt:lpstr>Слайд 8</vt:lpstr>
      <vt:lpstr>Слайд 9</vt:lpstr>
      <vt:lpstr>Слайд 10</vt:lpstr>
      <vt:lpstr>Гора Знаний</vt:lpstr>
      <vt:lpstr>Безударные         одушевленные                 гласные   гласные             неодушевлённые            согласные</vt:lpstr>
      <vt:lpstr>Проверь себя!</vt:lpstr>
      <vt:lpstr>Гора Знаний</vt:lpstr>
      <vt:lpstr>Проверь себя!</vt:lpstr>
      <vt:lpstr>Гора Знаний</vt:lpstr>
      <vt:lpstr>Домашнее задание</vt:lpstr>
      <vt:lpstr>Гора Знаний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kab22</cp:lastModifiedBy>
  <cp:revision>10</cp:revision>
  <dcterms:created xsi:type="dcterms:W3CDTF">2012-12-05T14:18:57Z</dcterms:created>
  <dcterms:modified xsi:type="dcterms:W3CDTF">2012-12-06T03:07:28Z</dcterms:modified>
</cp:coreProperties>
</file>