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E2EA-B8FF-4CAD-897A-91B747D8F40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1686-9979-49A5-9F3B-4C65D17F6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2013%20-%202014%20&#1075;&#1086;&#1076;\&#1047;&#1072;&#1085;&#1103;&#1090;&#1080;&#1103;\&#1055;&#1086;&#1076;&#1075;&#1086;&#1090;&#1086;&#1074;&#1080;&#1090;&#1077;&#1083;&#1100;&#1085;&#1072;&#1103;%20&#1075;&#1088;&#1091;&#1087;&#1087;&#1072;\&#1047;&#1072;&#1085;&#1103;&#1090;&#1080;&#1077;%204.%20&#1042;%20&#1089;&#1090;&#1088;&#1072;&#1085;&#1077;%20&#1075;&#1077;&#1086;&#1084;&#1077;&#1090;&#1088;&#1080;&#1095;&#1077;&#1089;&#1082;&#1080;&#1093;%20&#1092;&#1080;&#1075;&#1091;&#1088;\&#1074;&#1086;&#1083;&#1096;%20&#1089;&#1090;&#1088;&#1072;&#1085;&#1072;-.mp3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«В стране геометрических фигур»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51520" y="4077072"/>
            <a:ext cx="2376264" cy="2448272"/>
          </a:xfrm>
          <a:prstGeom prst="triangl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60232" y="332656"/>
            <a:ext cx="1728192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1944216" cy="1872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1880" y="1124744"/>
            <a:ext cx="1656184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645024"/>
            <a:ext cx="3384376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6588224" y="3645024"/>
            <a:ext cx="1440160" cy="151216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6588224" y="5157192"/>
            <a:ext cx="1440160" cy="144016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67944" y="5301208"/>
            <a:ext cx="1152128" cy="10081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220072" y="260648"/>
            <a:ext cx="1215752" cy="92772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6200000">
            <a:off x="1043608" y="2420888"/>
            <a:ext cx="792088" cy="13681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37112"/>
            <a:ext cx="233975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2741290" cy="261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204864"/>
            <a:ext cx="20882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204864"/>
            <a:ext cx="19797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79973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0"/>
            <a:ext cx="2076822" cy="234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420888"/>
            <a:ext cx="1956618" cy="159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0"/>
            <a:ext cx="19077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3436" y="4567436"/>
            <a:ext cx="2290564" cy="22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2564904"/>
            <a:ext cx="22322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344144"/>
            <a:ext cx="1900436" cy="25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3968" y="4437112"/>
            <a:ext cx="25922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 рисунок, с помощью геометрических фигур</a:t>
            </a:r>
            <a:endParaRPr lang="ru-RU" dirty="0"/>
          </a:p>
        </p:txBody>
      </p:sp>
      <p:pic>
        <p:nvPicPr>
          <p:cNvPr id="6146" name="Picture 2" descr="C:\Users\м\Desktop\KSKIDS_KA613A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4437113"/>
          </a:xfrm>
          <a:prstGeom prst="rect">
            <a:avLst/>
          </a:prstGeom>
          <a:noFill/>
        </p:spPr>
      </p:pic>
      <p:pic>
        <p:nvPicPr>
          <p:cNvPr id="5" name="волш страна-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323528" y="0"/>
            <a:ext cx="1656184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331640" y="1556792"/>
            <a:ext cx="216024" cy="6480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6"/>
          </p:cNvCxnSpPr>
          <p:nvPr/>
        </p:nvCxnSpPr>
        <p:spPr>
          <a:xfrm>
            <a:off x="1979712" y="792088"/>
            <a:ext cx="720080" cy="14401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" idx="5"/>
          </p:cNvCxnSpPr>
          <p:nvPr/>
        </p:nvCxnSpPr>
        <p:spPr>
          <a:xfrm>
            <a:off x="1737169" y="1352179"/>
            <a:ext cx="1034631" cy="78067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9552" y="1268760"/>
            <a:ext cx="18135" cy="10603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012160" y="4869160"/>
            <a:ext cx="2520280" cy="19888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28184" y="3356992"/>
            <a:ext cx="1944216" cy="17008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00192" y="1772816"/>
            <a:ext cx="1728192" cy="17008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364088" y="3789040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956376" y="3645024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/>
          <p:cNvSpPr/>
          <p:nvPr/>
        </p:nvSpPr>
        <p:spPr>
          <a:xfrm rot="19824186">
            <a:off x="6132297" y="926782"/>
            <a:ext cx="864096" cy="108012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588224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308304" y="2276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извлечение 35"/>
          <p:cNvSpPr/>
          <p:nvPr/>
        </p:nvSpPr>
        <p:spPr>
          <a:xfrm>
            <a:off x="1763688" y="2780928"/>
            <a:ext cx="1296144" cy="1080120"/>
          </a:xfrm>
          <a:prstGeom prst="flowChartExtra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извлечение 36"/>
          <p:cNvSpPr/>
          <p:nvPr/>
        </p:nvSpPr>
        <p:spPr>
          <a:xfrm>
            <a:off x="1475656" y="3861048"/>
            <a:ext cx="1944216" cy="1440160"/>
          </a:xfrm>
          <a:prstGeom prst="flowChartExtra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извлечение 37"/>
          <p:cNvSpPr/>
          <p:nvPr/>
        </p:nvSpPr>
        <p:spPr>
          <a:xfrm rot="7732900">
            <a:off x="7085389" y="2599029"/>
            <a:ext cx="332123" cy="511141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Хорда 38"/>
          <p:cNvSpPr/>
          <p:nvPr/>
        </p:nvSpPr>
        <p:spPr>
          <a:xfrm rot="18861955">
            <a:off x="6871734" y="2933119"/>
            <a:ext cx="369083" cy="344081"/>
          </a:xfrm>
          <a:prstGeom prst="chor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извлечение 39"/>
          <p:cNvSpPr/>
          <p:nvPr/>
        </p:nvSpPr>
        <p:spPr>
          <a:xfrm>
            <a:off x="1259632" y="5301208"/>
            <a:ext cx="2448272" cy="1556792"/>
          </a:xfrm>
          <a:prstGeom prst="flowChartExtra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объединение 5"/>
          <p:cNvSpPr/>
          <p:nvPr/>
        </p:nvSpPr>
        <p:spPr>
          <a:xfrm>
            <a:off x="2339752" y="4581128"/>
            <a:ext cx="1728192" cy="1512168"/>
          </a:xfrm>
          <a:prstGeom prst="flowChartMerg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объединение 6"/>
          <p:cNvSpPr/>
          <p:nvPr/>
        </p:nvSpPr>
        <p:spPr>
          <a:xfrm rot="10800000">
            <a:off x="3203848" y="4581128"/>
            <a:ext cx="1728192" cy="151216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4067944" y="4581128"/>
            <a:ext cx="1728192" cy="151216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 rot="10800000">
            <a:off x="4932040" y="4581128"/>
            <a:ext cx="1728192" cy="151216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>
            <a:off x="5796136" y="4581128"/>
            <a:ext cx="1728192" cy="151216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 rot="7709765">
            <a:off x="2882318" y="2495003"/>
            <a:ext cx="4358078" cy="2503781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5436096" y="332656"/>
            <a:ext cx="1944216" cy="422676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332656"/>
            <a:ext cx="194421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</Words>
  <Application>Microsoft Office PowerPoint</Application>
  <PresentationFormat>Экран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«В стране геометрических фигур»</vt:lpstr>
      <vt:lpstr>Слайд 2</vt:lpstr>
      <vt:lpstr>Слайд 3</vt:lpstr>
      <vt:lpstr>Составь рисунок, с помощью геометрических фигур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стране геометрических фигур»</dc:title>
  <dc:creator>м</dc:creator>
  <cp:lastModifiedBy>м</cp:lastModifiedBy>
  <cp:revision>26</cp:revision>
  <dcterms:created xsi:type="dcterms:W3CDTF">2013-12-01T12:42:23Z</dcterms:created>
  <dcterms:modified xsi:type="dcterms:W3CDTF">2013-12-05T15:39:41Z</dcterms:modified>
</cp:coreProperties>
</file>