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1" r:id="rId3"/>
    <p:sldId id="298" r:id="rId4"/>
    <p:sldId id="304" r:id="rId5"/>
    <p:sldId id="297" r:id="rId6"/>
    <p:sldId id="285" r:id="rId7"/>
    <p:sldId id="284" r:id="rId8"/>
    <p:sldId id="302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pic>
        <p:nvPicPr>
          <p:cNvPr id="3" name="Рисунок 2" descr="белая мышь1437906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643314"/>
            <a:ext cx="1714512" cy="2714644"/>
          </a:xfrm>
          <a:prstGeom prst="rect">
            <a:avLst/>
          </a:prstGeom>
        </p:spPr>
      </p:pic>
      <p:pic>
        <p:nvPicPr>
          <p:cNvPr id="5" name="Рисунок 4" descr="котенок с розоой23446944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3643314"/>
            <a:ext cx="1526987" cy="2714644"/>
          </a:xfrm>
          <a:prstGeom prst="rect">
            <a:avLst/>
          </a:prstGeom>
        </p:spPr>
      </p:pic>
      <p:pic>
        <p:nvPicPr>
          <p:cNvPr id="6" name="Рисунок 5" descr="собачки23212333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643314"/>
            <a:ext cx="3645307" cy="2739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28604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Наверное, у многих из вас есть                                домашние питомцы. Давайте                                          попробуем сочинить 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синквейны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про них. Выберите любое из существительных: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собака, хомячок, котёнок, попугайчик. 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Посмотрите на схему построения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синквейна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Начинайте.                           Кто захочет, прочитает нам свой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pic>
        <p:nvPicPr>
          <p:cNvPr id="4098" name="Picture 2" descr="C:\Users\user\Desktop\змея 20134530995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9"/>
            <a:ext cx="2160262" cy="3130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7154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год – это год  змеи.                                      Напишите про неё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строка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кто? (одно слово)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строка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какая она? (два слова)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строка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что она делает? (три слова)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строка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как я отношусь к ней или что я думаю о ней? (четыре слова)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строка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как ещё можно назвать змею? (одно  слово)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pic>
        <p:nvPicPr>
          <p:cNvPr id="3" name="Picture 4" descr="s26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6000760" y="3071810"/>
            <a:ext cx="22739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музей оруж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000504"/>
            <a:ext cx="4167476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площадь вТул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571480"/>
            <a:ext cx="4148978" cy="309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1500174"/>
            <a:ext cx="3786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Придумайте </a:t>
            </a:r>
            <a:r>
              <a:rPr lang="ru-RU" sz="2800" i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i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 нашем </a:t>
            </a:r>
            <a:r>
              <a:rPr lang="ru-RU" sz="2800" i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родном городе</a:t>
            </a:r>
            <a:endParaRPr lang="ru-RU" sz="2800" i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Окружающий мир</a:t>
            </a:r>
            <a:endParaRPr lang="ru-RU" sz="28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429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Послушай рассказ учителя.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Прочитай внимательно  материал на страницах 85 – 87.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Рассмотри последующие слайды.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Попробуй составить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 одном из растений.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тебе это покажется трудным, подчеркни в тексте учебника прилагательные и глаголы. Попробуй их использовать для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синквейна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Дома вместе с родителями прочитай задания № 4, 5  на странице 87. Попробуй составить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 одному из них 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Окружающий мир</a:t>
            </a:r>
            <a:endParaRPr lang="ru-RU" sz="28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4482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свои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синквейны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водорослях,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хвойных и цветковых растениях (можешь взять их вместе или по отдельности),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дикорастущих и культурных растениях,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 фантастическом культурном растении (№4),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 картофеле (№5).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236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Русский язык</a:t>
            </a:r>
            <a:endParaRPr lang="ru-RU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64399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качестве первых слов для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синквейна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можно взять: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-гласные (какие они бывают, что делают, как                             ты к ним относишься),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-корни,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-части слова,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-части речи.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Дома вместе с родителями выполни №34 на странице 99 и по одному из рисунков составь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28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8638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Дома вместе с родителями выполни  №36 на странице 100 и по рисунку составь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70728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Схему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синквейна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держим в голове</a:t>
            </a:r>
          </a:p>
          <a:p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строка 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Кто? Что? (</a:t>
            </a:r>
            <a:r>
              <a:rPr lang="ru-RU" sz="280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предмет,явление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строка   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Какой он?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строка   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он делает?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строка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ты об этом думаешь?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строка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Назови предмет по-другому (синоним) или представь, о чём думаешь</a:t>
            </a:r>
            <a:endParaRPr lang="ru-RU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>
            <a:off x="6037384" y="2286355"/>
            <a:ext cx="1202571" cy="971295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6215073" y="3000371"/>
            <a:ext cx="1202571" cy="1143008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0800000">
            <a:off x="6357948" y="3643312"/>
            <a:ext cx="1202571" cy="1285885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6572263" y="4500569"/>
            <a:ext cx="1202571" cy="1285884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pic>
        <p:nvPicPr>
          <p:cNvPr id="1026" name="Picture 2" descr="C:\Users\user\Desktop\молодцы-a0bda4aa4fb83d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143668" cy="4736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241</TotalTime>
  <Words>361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4-20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2012-12-05T09:43:38Z</dcterms:created>
  <dcterms:modified xsi:type="dcterms:W3CDTF">2012-12-23T18:01:43Z</dcterms:modified>
</cp:coreProperties>
</file>