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70" r:id="rId4"/>
    <p:sldId id="282" r:id="rId5"/>
    <p:sldId id="278" r:id="rId6"/>
    <p:sldId id="277" r:id="rId7"/>
    <p:sldId id="293" r:id="rId8"/>
    <p:sldId id="275" r:id="rId9"/>
    <p:sldId id="294" r:id="rId10"/>
    <p:sldId id="296" r:id="rId11"/>
    <p:sldId id="314" r:id="rId12"/>
    <p:sldId id="313" r:id="rId13"/>
  </p:sldIdLst>
  <p:sldSz cx="9144000" cy="6858000" type="screen4x3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660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41F48-C0FB-4875-B494-2402E2D70D14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AA53-A636-4EC2-8575-C118A8060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41F48-C0FB-4875-B494-2402E2D70D14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AA53-A636-4EC2-8575-C118A8060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41F48-C0FB-4875-B494-2402E2D70D14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AA53-A636-4EC2-8575-C118A8060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41F48-C0FB-4875-B494-2402E2D70D14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AA53-A636-4EC2-8575-C118A8060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41F48-C0FB-4875-B494-2402E2D70D14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AA53-A636-4EC2-8575-C118A8060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41F48-C0FB-4875-B494-2402E2D70D14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AA53-A636-4EC2-8575-C118A8060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41F48-C0FB-4875-B494-2402E2D70D14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AA53-A636-4EC2-8575-C118A8060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41F48-C0FB-4875-B494-2402E2D70D14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AA53-A636-4EC2-8575-C118A8060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41F48-C0FB-4875-B494-2402E2D70D14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AA53-A636-4EC2-8575-C118A8060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41F48-C0FB-4875-B494-2402E2D70D14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AA53-A636-4EC2-8575-C118A8060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41F48-C0FB-4875-B494-2402E2D70D14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AA53-A636-4EC2-8575-C118A8060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t="-5000" r="-3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41F48-C0FB-4875-B494-2402E2D70D14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2AA53-A636-4EC2-8575-C118A8060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bestgif.su/photo/zhivotnye/belaja_mysh/7-0-8091" TargetMode="External"/><Relationship Id="rId3" Type="http://schemas.openxmlformats.org/officeDocument/2006/relationships/hyperlink" Target="http://bestgif.su/photo/nadpisi/kakoj_chudesnyj_den/41-0-2453" TargetMode="External"/><Relationship Id="rId7" Type="http://schemas.openxmlformats.org/officeDocument/2006/relationships/hyperlink" Target="http://bestgif.su/photo/zhivotnye/sobaki_kartinki/7-0-7568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estgif.su/photo/nadpisi/voskhititelno/41-0-1019" TargetMode="External"/><Relationship Id="rId5" Type="http://schemas.openxmlformats.org/officeDocument/2006/relationships/hyperlink" Target="http://blestki.com/spasibo.html" TargetMode="External"/><Relationship Id="rId4" Type="http://schemas.openxmlformats.org/officeDocument/2006/relationships/hyperlink" Target="http://en.wikipedia.org/wiki/Adelaide_Crapsey" TargetMode="External"/><Relationship Id="rId9" Type="http://schemas.openxmlformats.org/officeDocument/2006/relationships/hyperlink" Target="http://bestgif.su/photo/zhivotnye/kotenok_s_rozoj/7-0-821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bestgif.su/photo/zima_v_gif_kartinkakh/zimnjaja_otkrytka/45-0-4057" TargetMode="External"/><Relationship Id="rId7" Type="http://schemas.openxmlformats.org/officeDocument/2006/relationships/hyperlink" Target="http://bestgif.su/photo/novyj_god/zmeja_2013/8-0-8428%20&#1079;&#1084;&#1077;&#1103;%202013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estgif.su/photo/spasibo/spasibochki/26-0-5882" TargetMode="External"/><Relationship Id="rId5" Type="http://schemas.openxmlformats.org/officeDocument/2006/relationships/hyperlink" Target="http://bestgif.su/photo/rozhdestvo/rozhdestvenskie_animashki/13-0-8357" TargetMode="External"/><Relationship Id="rId4" Type="http://schemas.openxmlformats.org/officeDocument/2006/relationships/hyperlink" Target="http://bestgif.su/photo/zima_v_gif_kartinkakh/snegurochka_iz_skazki/45-0-419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Documents and Settings\Aida\Рабочий стол\ТЕКСТУРЫ и фоны, клипарты\2 ЧАСТЬ !!!\Scool_objekts\scool (42)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362594" y="2285992"/>
            <a:ext cx="1138496" cy="11242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3571876"/>
            <a:ext cx="86439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Как научить младших школьников сочинять </a:t>
            </a:r>
            <a:r>
              <a:rPr lang="ru-RU" sz="36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синквейны</a:t>
            </a:r>
            <a:r>
              <a:rPr lang="ru-RU" sz="3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?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643306" y="5143512"/>
            <a:ext cx="5286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Презентация учителя русского языка и литературы МБОУСОШ №28 города Тулы</a:t>
            </a:r>
          </a:p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Коноваловой Ирины Васильевны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Documents and Settings\Aida\Рабочий стол\ТЕКСТУРЫ и фоны, клипарты\2 ЧАСТЬ !!!\Scool_objekts\scool (42)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286644" y="785794"/>
            <a:ext cx="642942" cy="634924"/>
          </a:xfrm>
          <a:prstGeom prst="rect">
            <a:avLst/>
          </a:prstGeom>
          <a:noFill/>
        </p:spPr>
      </p:pic>
      <p:pic>
        <p:nvPicPr>
          <p:cNvPr id="1026" name="Picture 2" descr="C:\Users\user\Desktop\супер. здорово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1571612"/>
            <a:ext cx="4688089" cy="416719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7" y="1142984"/>
            <a:ext cx="34290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Поздравляю!</a:t>
            </a:r>
          </a:p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r>
              <a:rPr lang="ru-RU" sz="32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Мы с вами вместе</a:t>
            </a:r>
          </a:p>
          <a:p>
            <a:r>
              <a:rPr lang="ru-RU" sz="32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сочинили первый </a:t>
            </a:r>
            <a:r>
              <a:rPr lang="ru-RU" sz="3200" b="1" i="1" u="sng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синквейн</a:t>
            </a:r>
            <a:r>
              <a:rPr lang="ru-RU" sz="32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sz="3200" b="1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Documents and Settings\Aida\Рабочий стол\ТЕКСТУРЫ и фоны, клипарты\2 ЧАСТЬ !!!\Scool_objekts\scool (42)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286644" y="785794"/>
            <a:ext cx="642942" cy="634924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1000108"/>
            <a:ext cx="728667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http://bestgif.su/photo/nadpisi/kakoj_chudesnyj_den/41-0-2453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какой чудесный день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u="sng" dirty="0" smtClean="0">
                <a:hlinkClick r:id="rId4"/>
              </a:rPr>
              <a:t>http://en.wikipedia.org/wiki/Adelaide_Crapsey</a:t>
            </a:r>
            <a:r>
              <a:rPr lang="ru-RU" dirty="0" smtClean="0"/>
              <a:t> </a:t>
            </a:r>
            <a:r>
              <a:rPr lang="ru-RU" dirty="0" err="1" smtClean="0"/>
              <a:t>аделаида</a:t>
            </a:r>
            <a:r>
              <a:rPr lang="ru-RU" dirty="0" smtClean="0"/>
              <a:t> </a:t>
            </a:r>
            <a:r>
              <a:rPr lang="ru-RU" dirty="0" err="1" smtClean="0"/>
              <a:t>крепси</a:t>
            </a:r>
            <a:r>
              <a:rPr lang="ru-RU" dirty="0" smtClean="0"/>
              <a:t> фото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24" y="500042"/>
            <a:ext cx="3647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Использованные ресурсы</a:t>
            </a:r>
            <a:endParaRPr lang="ru-RU" sz="2000" b="1" i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28596" y="2000240"/>
            <a:ext cx="72152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http://2berega.spb.ru/user/Liga66/file/3062389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/  анимация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супер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2428868"/>
            <a:ext cx="57311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http://blestki.com/spasibo.html</a:t>
            </a:r>
            <a:r>
              <a:rPr lang="ru-RU" dirty="0" smtClean="0"/>
              <a:t>  спасибо. </a:t>
            </a:r>
            <a:r>
              <a:rPr lang="ru-RU" dirty="0" err="1" smtClean="0"/>
              <a:t>Супер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28596" y="2857496"/>
            <a:ext cx="7715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6"/>
              </a:rPr>
              <a:t>http://bestgif.su/photo/nadpisi/voskhititelno/41-0-1019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я восхищаюсь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3286124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http://2berega.spb.ru/user/Liga66/file/2965091/ анимация класс!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428596" y="3786190"/>
            <a:ext cx="70723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7"/>
              </a:rPr>
              <a:t>http://bestgif.su/photo/zhivotnye/sobaki_kartinki/7-0-7568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собачки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8"/>
              </a:rPr>
              <a:t>http://bestgif.su/photo/zhivotnye/belaja_mysh/7-0-8091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белая мышь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9"/>
              </a:rPr>
              <a:t>http://bestgif.su/photo/zhivotnye/kotenok_s_rozoj/7-0-8211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котенок с розой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Documents and Settings\Aida\Рабочий стол\ТЕКСТУРЫ и фоны, клипарты\2 ЧАСТЬ !!!\Scool_objekts\scool (42)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286644" y="785794"/>
            <a:ext cx="642942" cy="634924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57158" y="1285860"/>
            <a:ext cx="814393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  <a:hlinkClick r:id="rId3"/>
              </a:rPr>
              <a:t>http://bestgif.su/photo/zima_v_gif_kartinkakh/zimnjaja_otkrytka/45-0-4057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зимняя открытка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  <a:hlinkClick r:id="rId4"/>
              </a:rPr>
              <a:t>http://bestgif.su/photo/zima_v_gif_kartinkakh/snegurochka_iz_skazki/45-0-4191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снегурочка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  <a:hlinkClick r:id="rId5"/>
              </a:rPr>
              <a:t>http://bestgif.su/photo/rozhdestvo/rozhdestvenskie_animashki/13-0-8357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скоро рождество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642918"/>
            <a:ext cx="56549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Использованные ресурсы</a:t>
            </a:r>
            <a:endParaRPr lang="ru-RU" sz="2000" b="1" i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57158" y="3000372"/>
            <a:ext cx="878684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6"/>
              </a:rPr>
              <a:t>http://bestgif.su/photo/spasibo/spasibochki/26-0-5882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спасибочки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u="sng" dirty="0" smtClean="0">
                <a:hlinkClick r:id="rId7"/>
              </a:rPr>
              <a:t>http://bestgif.su/photo/novyj_god/zmeja_2013/8-0-8428 змея 2013</a:t>
            </a:r>
            <a:endParaRPr lang="ru-RU" u="sng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57158" y="4143380"/>
            <a:ext cx="87868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http://www.zavuch.info/methodlib/316/65816/ презентация  «Разнообразие растений» (в этой презентации  - слайды №17-18)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428596" y="5143512"/>
            <a:ext cx="87154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http://www.proshkolu.ru/user/Polikarpowa/file/798163/ молодцы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Documents and Settings\Aida\Рабочий стол\ТЕКСТУРЫ и фоны, клипарты\2 ЧАСТЬ !!!\Scool_objekts\scool (42)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286644" y="785794"/>
            <a:ext cx="642942" cy="63492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1214422"/>
            <a:ext cx="83582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Ура, ребята! Сегодня мы будем с вами учиться  сочинять  стихи по – </a:t>
            </a:r>
            <a:r>
              <a:rPr lang="ru-RU" sz="2800" b="1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американски</a:t>
            </a:r>
            <a:r>
              <a:rPr lang="ru-RU" sz="28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Это интересно и очень просто.</a:t>
            </a:r>
            <a:endParaRPr lang="ru-RU" sz="28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 descr="какой чудесный день68711677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2714620"/>
            <a:ext cx="4762500" cy="3333750"/>
          </a:xfrm>
          <a:prstGeom prst="roundRect">
            <a:avLst>
              <a:gd name="adj" fmla="val 16667"/>
            </a:avLst>
          </a:prstGeom>
          <a:ln w="28575"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Documents and Settings\Aida\Рабочий стол\ТЕКСТУРЫ и фоны, клипарты\2 ЧАСТЬ !!!\Scool_objekts\scool (42)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286644" y="785794"/>
            <a:ext cx="642942" cy="6349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1214422"/>
            <a:ext cx="81439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Такие стихи называются  </a:t>
            </a:r>
            <a:r>
              <a:rPr lang="ru-RU" sz="2800" b="1" u="sng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синквейнами</a:t>
            </a:r>
            <a:r>
              <a:rPr lang="ru-RU" sz="2800" b="1" u="sng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r>
              <a:rPr lang="ru-RU" sz="2800" b="1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Синквейн</a:t>
            </a:r>
            <a:r>
              <a:rPr lang="ru-RU" sz="28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– слово французское и в переводе означает «пять строк».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Таким образом, мы будем с вами сочинять короткие стихи, состоящие всего из пяти строк.</a:t>
            </a:r>
          </a:p>
          <a:p>
            <a:endParaRPr lang="ru-RU" sz="28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3857628"/>
            <a:ext cx="56436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Придумала  их  очень давно (ещё в начале 20 века) американская писательница   Аделаида  </a:t>
            </a:r>
            <a:r>
              <a:rPr lang="ru-RU" sz="2800" b="1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Крэпси</a:t>
            </a:r>
            <a:r>
              <a:rPr lang="ru-RU" sz="28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sz="2800" b="1" dirty="0">
              <a:solidFill>
                <a:srgbClr val="008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Рисунок 7" descr="Aаделаида крепси_crapse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26" y="3643314"/>
            <a:ext cx="1966916" cy="2554436"/>
          </a:xfrm>
          <a:prstGeom prst="roundRect">
            <a:avLst>
              <a:gd name="adj" fmla="val 16667"/>
            </a:avLst>
          </a:prstGeom>
          <a:ln w="28575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10" name="Прямая соединительная линия 9"/>
          <p:cNvCxnSpPr/>
          <p:nvPr/>
        </p:nvCxnSpPr>
        <p:spPr>
          <a:xfrm rot="5400000" flipH="1" flipV="1">
            <a:off x="6322231" y="1178703"/>
            <a:ext cx="214314" cy="14287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 flipH="1" flipV="1">
            <a:off x="1785918" y="5143512"/>
            <a:ext cx="142876" cy="14287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 flipH="1" flipV="1">
            <a:off x="3071802" y="5143512"/>
            <a:ext cx="142876" cy="14287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000108"/>
            <a:ext cx="82455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lang="ru-RU" sz="28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Как строится   </a:t>
            </a: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СИНКВЕЙН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00034" y="1571612"/>
            <a:ext cx="84296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строка  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одно сущ. (тема)  </a:t>
            </a:r>
          </a:p>
          <a:p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строка 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два прилагательных(описание темы</a:t>
            </a: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строка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три глагола (действия, относящиеся к теме)</a:t>
            </a:r>
          </a:p>
          <a:p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строка 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четыре слова (фраза показывает отношение автора  к теме) </a:t>
            </a:r>
          </a:p>
          <a:p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строка 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одно сущ.(ассоциация, синоним темы)</a:t>
            </a:r>
            <a:endParaRPr lang="ru-RU" sz="32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4929190" y="857232"/>
            <a:ext cx="144016" cy="14401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Documents and Settings\Aida\Рабочий стол\ТЕКСТУРЫ и фоны, клипарты\2 ЧАСТЬ !!!\Scool_objekts\scool (42)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286644" y="785794"/>
            <a:ext cx="642942" cy="634924"/>
          </a:xfrm>
          <a:prstGeom prst="rect">
            <a:avLst/>
          </a:prstGeom>
          <a:noFill/>
        </p:spPr>
      </p:pic>
      <p:cxnSp>
        <p:nvCxnSpPr>
          <p:cNvPr id="5" name="Прямая соединительная линия 4"/>
          <p:cNvCxnSpPr/>
          <p:nvPr/>
        </p:nvCxnSpPr>
        <p:spPr>
          <a:xfrm rot="5400000">
            <a:off x="3322629" y="3178967"/>
            <a:ext cx="3642544" cy="794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5720" y="357166"/>
            <a:ext cx="65008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Давайте пробовать вместе. 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Ребята, а какое сейчас время года?</a:t>
            </a:r>
            <a:endParaRPr lang="ru-RU" sz="28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29322" y="1571612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Зима.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58" y="1428736"/>
            <a:ext cx="49292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Молодцы! Мы придумали первую строчку </a:t>
            </a:r>
            <a:r>
              <a:rPr lang="ru-RU" sz="2800" dirty="0" err="1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синквейна</a:t>
            </a:r>
            <a:r>
              <a:rPr lang="ru-RU" sz="280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sz="2800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20" y="2643182"/>
            <a:ext cx="50006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Подберите два прилагательных к слову: </a:t>
            </a:r>
            <a:r>
              <a:rPr lang="ru-R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зима (какая?)</a:t>
            </a:r>
            <a:r>
              <a:rPr lang="ru-RU" sz="280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Давайте выслушаем и запишем все примеры.</a:t>
            </a:r>
            <a:endParaRPr lang="ru-RU" sz="2800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14942" y="2786058"/>
            <a:ext cx="39290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Снежная и весёлая</a:t>
            </a:r>
          </a:p>
          <a:p>
            <a:endParaRPr lang="ru-RU" sz="2800" b="1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Холодная и морозная</a:t>
            </a:r>
          </a:p>
          <a:p>
            <a:endParaRPr lang="ru-RU" sz="2800" b="1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Длинная и скучная</a:t>
            </a:r>
            <a:endParaRPr lang="ru-RU" sz="28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7" name="Picture 3" descr="C:\Users\user\Desktop\для гали\супер-9feeb72a4218432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4524832"/>
            <a:ext cx="2714644" cy="1987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Documents and Settings\Aida\Рабочий стол\ТЕКСТУРЫ и фоны, клипарты\2 ЧАСТЬ !!!\Scool_objekts\scool (42)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286644" y="785794"/>
            <a:ext cx="642942" cy="634924"/>
          </a:xfrm>
          <a:prstGeom prst="rect">
            <a:avLst/>
          </a:prstGeom>
          <a:noFill/>
        </p:spPr>
      </p:pic>
      <p:cxnSp>
        <p:nvCxnSpPr>
          <p:cNvPr id="5" name="Прямая соединительная линия 4"/>
          <p:cNvCxnSpPr/>
          <p:nvPr/>
        </p:nvCxnSpPr>
        <p:spPr>
          <a:xfrm rot="5400000">
            <a:off x="3536943" y="2178835"/>
            <a:ext cx="2356660" cy="794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28596" y="928671"/>
            <a:ext cx="42148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Сочиняем третью строку.</a:t>
            </a:r>
          </a:p>
          <a:p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Что делает зима?</a:t>
            </a:r>
          </a:p>
          <a:p>
            <a:endParaRPr lang="ru-RU" sz="2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2800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29190" y="1500174"/>
            <a:ext cx="4293789" cy="1943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Радует и балует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Морозит и развлекает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Утомляет и надоедает</a:t>
            </a:r>
            <a:endParaRPr lang="ru-RU" sz="2800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0" name="Picture 2" descr="C:\Users\user\Desktop\супер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628084"/>
            <a:ext cx="3181346" cy="2503089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28596" y="2928934"/>
            <a:ext cx="407196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Может быть, кто-то придумал ещё глаголы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 зиму? Запишем и их.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Documents and Settings\Aida\Рабочий стол\ТЕКСТУРЫ и фоны, клипарты\2 ЧАСТЬ !!!\Scool_objekts\scool (42)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286644" y="785794"/>
            <a:ext cx="642942" cy="634924"/>
          </a:xfrm>
          <a:prstGeom prst="rect">
            <a:avLst/>
          </a:prstGeom>
          <a:noFill/>
        </p:spPr>
      </p:pic>
      <p:cxnSp>
        <p:nvCxnSpPr>
          <p:cNvPr id="5" name="Прямая соединительная линия 4"/>
          <p:cNvCxnSpPr/>
          <p:nvPr/>
        </p:nvCxnSpPr>
        <p:spPr>
          <a:xfrm rot="16200000" flipH="1">
            <a:off x="2036348" y="2822174"/>
            <a:ext cx="4143404" cy="70644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4282" y="642918"/>
            <a:ext cx="37862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 теперь напишите, </a:t>
            </a:r>
            <a:r>
              <a:rPr lang="ru-R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как вы относитесь к зиме.  </a:t>
            </a:r>
            <a:r>
              <a:rPr lang="ru-RU" sz="280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этом предложении должно быть 4 слова (можно с союзами)</a:t>
            </a:r>
            <a:endParaRPr lang="ru-RU" sz="28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7686" y="1428736"/>
            <a:ext cx="428628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 </a:t>
            </a:r>
            <a:r>
              <a:rPr lang="ru-RU" sz="28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Дарит детям  мечту  и радость</a:t>
            </a:r>
          </a:p>
          <a:p>
            <a:endParaRPr lang="ru-RU" sz="2800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8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Мне очень нравится зима</a:t>
            </a:r>
          </a:p>
          <a:p>
            <a:endParaRPr lang="ru-RU" sz="2800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8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Зимой бывают любимые каникулы</a:t>
            </a:r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dirty="0"/>
          </a:p>
        </p:txBody>
      </p:sp>
      <p:pic>
        <p:nvPicPr>
          <p:cNvPr id="6" name="Рисунок 5" descr="я восхищаюсь309535497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0034" y="3643314"/>
            <a:ext cx="3367141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Documents and Settings\Aida\Рабочий стол\ТЕКСТУРЫ и фоны, клипарты\2 ЧАСТЬ !!!\Scool_objekts\scool (42)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286644" y="785794"/>
            <a:ext cx="642942" cy="634924"/>
          </a:xfrm>
          <a:prstGeom prst="rect">
            <a:avLst/>
          </a:prstGeom>
          <a:noFill/>
        </p:spPr>
      </p:pic>
      <p:pic>
        <p:nvPicPr>
          <p:cNvPr id="3" name="Рисунок 2" descr="класс!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2995" y="3857628"/>
            <a:ext cx="3219881" cy="2676526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 rot="5400000">
            <a:off x="3644100" y="2357430"/>
            <a:ext cx="2856726" cy="794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4282" y="1000108"/>
            <a:ext cx="450059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Нам осталось сочинить последнюю пятую строку. Это должно быть только </a:t>
            </a:r>
            <a:r>
              <a:rPr lang="ru-R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одно существительное. Что такое для вас зима? </a:t>
            </a:r>
            <a:r>
              <a:rPr lang="ru-RU" sz="280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Что вы представляете, когда произносите это слово?</a:t>
            </a:r>
            <a:endParaRPr lang="ru-RU" sz="2800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72132" y="1500174"/>
            <a:ext cx="180049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Каникулы</a:t>
            </a:r>
          </a:p>
          <a:p>
            <a:endParaRPr lang="ru-RU" sz="2800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8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Радость</a:t>
            </a:r>
          </a:p>
          <a:p>
            <a:endParaRPr lang="ru-RU" sz="2800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8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Праздник</a:t>
            </a:r>
            <a:endParaRPr lang="ru-RU" sz="2800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Documents and Settings\Aida\Рабочий стол\ТЕКСТУРЫ и фоны, клипарты\2 ЧАСТЬ !!!\Scool_objekts\scool (42)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286644" y="785794"/>
            <a:ext cx="642942" cy="63492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500042"/>
            <a:ext cx="82153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 теперь обведите огурчиком                                                   слова, которые вам больше всего                                     нравятся. Например, во второй строке                     мы записали несколько примеров:</a:t>
            </a:r>
            <a:endParaRPr lang="ru-RU" sz="2800" b="1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2428868"/>
            <a:ext cx="52864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Снежная и весёлая</a:t>
            </a:r>
          </a:p>
          <a:p>
            <a:endParaRPr lang="ru-RU" sz="2800" b="1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Холодная и морозная</a:t>
            </a:r>
          </a:p>
          <a:p>
            <a:endParaRPr lang="ru-RU" sz="2800" b="1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Длинная и скучная</a:t>
            </a:r>
            <a:endParaRPr lang="ru-RU" sz="28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71472" y="3143248"/>
            <a:ext cx="4572032" cy="928694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42911" y="4786322"/>
            <a:ext cx="80724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То, что вы обвели, запишите  отдельно, в столбик. То же проделайте и с остальными строками, обведите их огурчиками. </a:t>
            </a:r>
            <a:endParaRPr lang="ru-RU" sz="2800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4-2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4-20</Template>
  <TotalTime>240</TotalTime>
  <Words>466</Words>
  <Application>Microsoft Office PowerPoint</Application>
  <PresentationFormat>Экран (4:3)</PresentationFormat>
  <Paragraphs>76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4-20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42</cp:revision>
  <dcterms:created xsi:type="dcterms:W3CDTF">2012-12-05T09:43:38Z</dcterms:created>
  <dcterms:modified xsi:type="dcterms:W3CDTF">2012-12-23T18:06:06Z</dcterms:modified>
</cp:coreProperties>
</file>