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0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2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5AE5F-5F9B-4287-936F-11DBC89F1711}" type="datetimeFigureOut">
              <a:rPr lang="ru-RU" smtClean="0"/>
              <a:t>27.02.2011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A0595-7BC7-48EF-A0CB-8D125B271F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5AE5F-5F9B-4287-936F-11DBC89F1711}" type="datetimeFigureOut">
              <a:rPr lang="ru-RU" smtClean="0"/>
              <a:t>27.02.2011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A0595-7BC7-48EF-A0CB-8D125B271F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5AE5F-5F9B-4287-936F-11DBC89F1711}" type="datetimeFigureOut">
              <a:rPr lang="ru-RU" smtClean="0"/>
              <a:t>27.02.2011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A0595-7BC7-48EF-A0CB-8D125B271F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5AE5F-5F9B-4287-936F-11DBC89F1711}" type="datetimeFigureOut">
              <a:rPr lang="ru-RU" smtClean="0"/>
              <a:t>27.02.2011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A0595-7BC7-48EF-A0CB-8D125B271F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5AE5F-5F9B-4287-936F-11DBC89F1711}" type="datetimeFigureOut">
              <a:rPr lang="ru-RU" smtClean="0"/>
              <a:t>27.02.2011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A0595-7BC7-48EF-A0CB-8D125B271F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5AE5F-5F9B-4287-936F-11DBC89F1711}" type="datetimeFigureOut">
              <a:rPr lang="ru-RU" smtClean="0"/>
              <a:t>27.02.2011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A0595-7BC7-48EF-A0CB-8D125B271F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5AE5F-5F9B-4287-936F-11DBC89F1711}" type="datetimeFigureOut">
              <a:rPr lang="ru-RU" smtClean="0"/>
              <a:t>27.02.2011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A0595-7BC7-48EF-A0CB-8D125B271F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5AE5F-5F9B-4287-936F-11DBC89F1711}" type="datetimeFigureOut">
              <a:rPr lang="ru-RU" smtClean="0"/>
              <a:t>27.02.2011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A0595-7BC7-48EF-A0CB-8D125B271F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5AE5F-5F9B-4287-936F-11DBC89F1711}" type="datetimeFigureOut">
              <a:rPr lang="ru-RU" smtClean="0"/>
              <a:t>27.02.2011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A0595-7BC7-48EF-A0CB-8D125B271F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5AE5F-5F9B-4287-936F-11DBC89F1711}" type="datetimeFigureOut">
              <a:rPr lang="ru-RU" smtClean="0"/>
              <a:t>27.02.2011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A0595-7BC7-48EF-A0CB-8D125B271F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5AE5F-5F9B-4287-936F-11DBC89F1711}" type="datetimeFigureOut">
              <a:rPr lang="ru-RU" smtClean="0"/>
              <a:t>27.02.2011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A0595-7BC7-48EF-A0CB-8D125B271F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5AE5F-5F9B-4287-936F-11DBC89F1711}" type="datetimeFigureOut">
              <a:rPr lang="ru-RU" smtClean="0"/>
              <a:t>27.02.2011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A0595-7BC7-48EF-A0CB-8D125B271F6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643073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«ХОЧУ  НА  МОРЕ!»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ocean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1857364"/>
            <a:ext cx="7715304" cy="500063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Треска, сельдь, щука, камбала, сазан, скумбрия, вобла.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6" name="Рисунок 5" descr="трес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0174"/>
            <a:ext cx="3028950" cy="2505075"/>
          </a:xfrm>
          <a:prstGeom prst="rect">
            <a:avLst/>
          </a:prstGeom>
        </p:spPr>
      </p:pic>
      <p:pic>
        <p:nvPicPr>
          <p:cNvPr id="8" name="Содержимое 7" descr="скумбрия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28912" y="3929065"/>
            <a:ext cx="3686175" cy="2928935"/>
          </a:xfrm>
        </p:spPr>
      </p:pic>
      <p:pic>
        <p:nvPicPr>
          <p:cNvPr id="9" name="Рисунок 8" descr="камбал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1695450"/>
            <a:ext cx="4286248" cy="34671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43050"/>
          </a:xfrm>
        </p:spPr>
        <p:txBody>
          <a:bodyPr/>
          <a:lstStyle/>
          <a:p>
            <a:r>
              <a:rPr lang="ru-RU" dirty="0" smtClean="0"/>
              <a:t>Текст. Тема текста. Название.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Дельфинов называют «людьми моря»,поскольку они очень умные. Они, также как и мы, теплокровные, рождают детёнышей и кормят их молоком. Питаются дельфины рыбой и моллюсками, а ещё они могут общаться – свистом, щебетанием, журчанием. Дельфины очень дружелюбны, никогда не обижают людей.</a:t>
            </a: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«Люди моря».</a:t>
            </a:r>
            <a:endParaRPr lang="ru-RU" dirty="0"/>
          </a:p>
        </p:txBody>
      </p:sp>
      <p:pic>
        <p:nvPicPr>
          <p:cNvPr id="4" name="Содержимое 3" descr="foto_delfinov_na_rabochii_sto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02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85728"/>
            <a:ext cx="9144000" cy="65722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«На свете нет ничего лучше путешествий!»  Ж.Верн.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корве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9500" y="1714488"/>
            <a:ext cx="4881590" cy="4429155"/>
          </a:xfrm>
        </p:spPr>
      </p:pic>
      <p:sp>
        <p:nvSpPr>
          <p:cNvPr id="5" name="Вертикальный свиток 4"/>
          <p:cNvSpPr/>
          <p:nvPr/>
        </p:nvSpPr>
        <p:spPr>
          <a:xfrm>
            <a:off x="500034" y="1928802"/>
            <a:ext cx="2747784" cy="307182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ПОЛНЫЙ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ВПЕРЁД!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 ПУТЕШЕСТВЕННИКОВ: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Соблюдать  технику безопасности;</a:t>
            </a:r>
          </a:p>
          <a:p>
            <a:r>
              <a:rPr lang="ru-RU" dirty="0" smtClean="0"/>
              <a:t>Не сорить;</a:t>
            </a:r>
          </a:p>
          <a:p>
            <a:r>
              <a:rPr lang="ru-RU" dirty="0" smtClean="0"/>
              <a:t>Вести себя примерно и воспитанно;</a:t>
            </a:r>
          </a:p>
          <a:p>
            <a:r>
              <a:rPr lang="ru-RU" dirty="0" smtClean="0"/>
              <a:t>Запоминать всё новое и неизведанное;</a:t>
            </a:r>
          </a:p>
          <a:p>
            <a:r>
              <a:rPr lang="ru-RU" dirty="0" smtClean="0"/>
              <a:t>Быть внимательными и активными.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0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4143380"/>
            <a:ext cx="2786082" cy="271462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«Море – это часть океана с горько – солёной водой»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                       толковый словарь.</a:t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Э</a:t>
            </a:r>
            <a:r>
              <a:rPr lang="ru-RU" dirty="0" smtClean="0"/>
              <a:t>тимология слова.</a:t>
            </a:r>
          </a:p>
          <a:p>
            <a:r>
              <a:rPr lang="ru-RU" dirty="0" smtClean="0"/>
              <a:t>«Море» – происходит от древнего слова, обозначающего большое водное пространство.</a:t>
            </a:r>
          </a:p>
          <a:p>
            <a:r>
              <a:rPr lang="ru-RU" dirty="0" smtClean="0"/>
              <a:t>Этимологи сопоставляют это слово с индоевропейским корнем –</a:t>
            </a:r>
            <a:r>
              <a:rPr lang="en-US" dirty="0" smtClean="0"/>
              <a:t>mar</a:t>
            </a:r>
            <a:r>
              <a:rPr lang="ru-RU" dirty="0" smtClean="0"/>
              <a:t> «блестеть, сверкать».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cean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Море, мореплаватель, морской, приморский, моряк, моряна.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6" name="Содержимое 5" descr="pp_719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7937" y="2343944"/>
            <a:ext cx="4048125" cy="3799700"/>
          </a:xfr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ПРИЛИВ  – подъём уровня воды в море.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ШТОРМ – сильная буря на море. 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ocean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357438"/>
            <a:ext cx="6727325" cy="4500562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5286388"/>
          </a:xfrm>
        </p:spPr>
        <p:txBody>
          <a:bodyPr/>
          <a:lstStyle/>
          <a:p>
            <a:r>
              <a:rPr lang="ru-RU" dirty="0" err="1" smtClean="0"/>
              <a:t>П.лосатый</a:t>
            </a:r>
            <a:r>
              <a:rPr lang="ru-RU" dirty="0" smtClean="0"/>
              <a:t>  </a:t>
            </a:r>
            <a:r>
              <a:rPr lang="ru-RU" dirty="0" err="1" smtClean="0"/>
              <a:t>кра</a:t>
            </a:r>
            <a:r>
              <a:rPr lang="ru-RU" dirty="0" smtClean="0"/>
              <a:t>. (</a:t>
            </a:r>
            <a:r>
              <a:rPr lang="ru-RU" dirty="0" err="1" smtClean="0"/>
              <a:t>п,б</a:t>
            </a:r>
            <a:r>
              <a:rPr lang="ru-RU" dirty="0" smtClean="0"/>
              <a:t>)</a:t>
            </a:r>
            <a:br>
              <a:rPr lang="ru-RU" dirty="0" smtClean="0"/>
            </a:br>
            <a:r>
              <a:rPr lang="ru-RU" dirty="0" err="1" smtClean="0"/>
              <a:t>м.рской</a:t>
            </a:r>
            <a:r>
              <a:rPr lang="ru-RU" dirty="0" smtClean="0"/>
              <a:t>  ё. (</a:t>
            </a:r>
            <a:r>
              <a:rPr lang="ru-RU" dirty="0" err="1" smtClean="0"/>
              <a:t>ш</a:t>
            </a:r>
            <a:r>
              <a:rPr lang="ru-RU" dirty="0" smtClean="0"/>
              <a:t>, ж)</a:t>
            </a:r>
            <a:br>
              <a:rPr lang="ru-RU" dirty="0" smtClean="0"/>
            </a:br>
            <a:r>
              <a:rPr lang="ru-RU" dirty="0" err="1" smtClean="0"/>
              <a:t>п.тнистый</a:t>
            </a:r>
            <a:r>
              <a:rPr lang="ru-RU" dirty="0" smtClean="0"/>
              <a:t> </a:t>
            </a:r>
            <a:r>
              <a:rPr lang="ru-RU" dirty="0" err="1" smtClean="0"/>
              <a:t>осьмино</a:t>
            </a:r>
            <a:r>
              <a:rPr lang="ru-RU" dirty="0" smtClean="0"/>
              <a:t>. (</a:t>
            </a:r>
            <a:r>
              <a:rPr lang="ru-RU" dirty="0" err="1" smtClean="0"/>
              <a:t>к,г</a:t>
            </a:r>
            <a:r>
              <a:rPr lang="ru-RU" dirty="0" smtClean="0"/>
              <a:t>)</a:t>
            </a:r>
            <a:br>
              <a:rPr lang="ru-RU" dirty="0" smtClean="0"/>
            </a:br>
            <a:r>
              <a:rPr lang="ru-RU" dirty="0" err="1" smtClean="0"/>
              <a:t>б.льшой</a:t>
            </a:r>
            <a:r>
              <a:rPr lang="ru-RU" dirty="0" smtClean="0"/>
              <a:t>  мор (</a:t>
            </a:r>
            <a:r>
              <a:rPr lang="ru-RU" dirty="0" err="1" smtClean="0"/>
              <a:t>ш</a:t>
            </a:r>
            <a:r>
              <a:rPr lang="ru-RU" dirty="0" smtClean="0"/>
              <a:t>, ж)</a:t>
            </a:r>
            <a:endParaRPr lang="ru-RU" dirty="0"/>
          </a:p>
        </p:txBody>
      </p:sp>
      <p:pic>
        <p:nvPicPr>
          <p:cNvPr id="4" name="Содержимое 3" descr="золотые рыбк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43570" y="4500570"/>
            <a:ext cx="3500430" cy="2357430"/>
          </a:xfrm>
        </p:spPr>
      </p:pic>
      <p:pic>
        <p:nvPicPr>
          <p:cNvPr id="6" name="Рисунок 5" descr="301154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143380"/>
            <a:ext cx="4429124" cy="271462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ПРОВЕРКА!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Полосатый  краб</a:t>
            </a:r>
          </a:p>
          <a:p>
            <a:r>
              <a:rPr lang="ru-RU" dirty="0"/>
              <a:t>м</a:t>
            </a:r>
            <a:r>
              <a:rPr lang="ru-RU" dirty="0" smtClean="0"/>
              <a:t>орской ёж                                              </a:t>
            </a:r>
          </a:p>
          <a:p>
            <a:r>
              <a:rPr lang="ru-RU" dirty="0"/>
              <a:t>п</a:t>
            </a:r>
            <a:r>
              <a:rPr lang="ru-RU" dirty="0" smtClean="0"/>
              <a:t>ятнистый осьминог</a:t>
            </a:r>
          </a:p>
          <a:p>
            <a:r>
              <a:rPr lang="ru-RU" dirty="0"/>
              <a:t>б</a:t>
            </a:r>
            <a:r>
              <a:rPr lang="ru-RU" dirty="0" smtClean="0"/>
              <a:t>ольшой морж. </a:t>
            </a:r>
          </a:p>
          <a:p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     Грамматический разбор: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Морские  жители ловко прячутся от врагов.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Christian_Lassen_III_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5" y="0"/>
            <a:ext cx="3286116" cy="3571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216</Words>
  <Application>Microsoft Office PowerPoint</Application>
  <PresentationFormat>Экран (4:3)</PresentationFormat>
  <Paragraphs>30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«ХОЧУ  НА  МОРЕ!»</vt:lpstr>
      <vt:lpstr>«На свете нет ничего лучше путешествий!»  Ж.Верн.</vt:lpstr>
      <vt:lpstr>ПРАВИЛА  ПУТЕШЕСТВЕННИКОВ:</vt:lpstr>
      <vt:lpstr>«Море – это часть океана с горько – солёной водой»                        толковый словарь. </vt:lpstr>
      <vt:lpstr>Слайд 5</vt:lpstr>
      <vt:lpstr>Море, мореплаватель, морской, приморский, моряк, моряна.</vt:lpstr>
      <vt:lpstr>ПРИЛИВ  – подъём уровня воды в море. ШТОРМ – сильная буря на море.  </vt:lpstr>
      <vt:lpstr>П.лосатый  кра. (п,б) м.рской  ё. (ш, ж) п.тнистый осьмино. (к,г) б.льшой  мор (ш, ж)</vt:lpstr>
      <vt:lpstr>ПРОВЕРКА!</vt:lpstr>
      <vt:lpstr>Треска, сельдь, щука, камбала, сазан, скумбрия, вобла.</vt:lpstr>
      <vt:lpstr>Текст. Тема текста. Название. </vt:lpstr>
      <vt:lpstr>«Люди моря».</vt:lpstr>
      <vt:lpstr>Слайд 13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«ХОЧУ  НА  МОРЕ!»</dc:title>
  <dc:creator>XXX</dc:creator>
  <cp:lastModifiedBy>XXX</cp:lastModifiedBy>
  <cp:revision>11</cp:revision>
  <dcterms:created xsi:type="dcterms:W3CDTF">2011-02-27T12:13:38Z</dcterms:created>
  <dcterms:modified xsi:type="dcterms:W3CDTF">2011-02-27T13:49:37Z</dcterms:modified>
</cp:coreProperties>
</file>