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72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37EA-B1D9-467D-874B-B6FF0EE029AC}" type="datetimeFigureOut">
              <a:rPr lang="ru-RU" smtClean="0"/>
              <a:t>18.07.2011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DF843A-7E93-4608-A846-646341CD53B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37EA-B1D9-467D-874B-B6FF0EE029AC}" type="datetimeFigureOut">
              <a:rPr lang="ru-RU" smtClean="0"/>
              <a:t>18.07.2011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F843A-7E93-4608-A846-646341CD53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37EA-B1D9-467D-874B-B6FF0EE029AC}" type="datetimeFigureOut">
              <a:rPr lang="ru-RU" smtClean="0"/>
              <a:t>18.07.2011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F843A-7E93-4608-A846-646341CD53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37EA-B1D9-467D-874B-B6FF0EE029AC}" type="datetimeFigureOut">
              <a:rPr lang="ru-RU" smtClean="0"/>
              <a:t>18.07.2011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F843A-7E93-4608-A846-646341CD53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37EA-B1D9-467D-874B-B6FF0EE029AC}" type="datetimeFigureOut">
              <a:rPr lang="ru-RU" smtClean="0"/>
              <a:t>18.07.2011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F843A-7E93-4608-A846-646341CD53B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37EA-B1D9-467D-874B-B6FF0EE029AC}" type="datetimeFigureOut">
              <a:rPr lang="ru-RU" smtClean="0"/>
              <a:t>18.07.2011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F843A-7E93-4608-A846-646341CD53B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37EA-B1D9-467D-874B-B6FF0EE029AC}" type="datetimeFigureOut">
              <a:rPr lang="ru-RU" smtClean="0"/>
              <a:t>18.07.2011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F843A-7E93-4608-A846-646341CD53B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37EA-B1D9-467D-874B-B6FF0EE029AC}" type="datetimeFigureOut">
              <a:rPr lang="ru-RU" smtClean="0"/>
              <a:t>18.07.2011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F843A-7E93-4608-A846-646341CD53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37EA-B1D9-467D-874B-B6FF0EE029AC}" type="datetimeFigureOut">
              <a:rPr lang="ru-RU" smtClean="0"/>
              <a:t>18.07.2011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F843A-7E93-4608-A846-646341CD53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37EA-B1D9-467D-874B-B6FF0EE029AC}" type="datetimeFigureOut">
              <a:rPr lang="ru-RU" smtClean="0"/>
              <a:t>18.07.2011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F843A-7E93-4608-A846-646341CD53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C37EA-B1D9-467D-874B-B6FF0EE029AC}" type="datetimeFigureOut">
              <a:rPr lang="ru-RU" smtClean="0"/>
              <a:t>18.07.2011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F843A-7E93-4608-A846-646341CD53B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7EBC37EA-B1D9-467D-874B-B6FF0EE029AC}" type="datetimeFigureOut">
              <a:rPr lang="ru-RU" smtClean="0"/>
              <a:t>18.07.2011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5DDF843A-7E93-4608-A846-646341CD53B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900igr.net/kartinki/ekologija/Priroda-1/014-CHelovek-i-priroda.html" TargetMode="External"/><Relationship Id="rId3" Type="http://schemas.openxmlformats.org/officeDocument/2006/relationships/hyperlink" Target="http://www.objectiv.tv/news2/57930/photo_small.jpg" TargetMode="External"/><Relationship Id="rId7" Type="http://schemas.openxmlformats.org/officeDocument/2006/relationships/hyperlink" Target="http://litn-andrei.narod.ru/data/images/20060514184948411_11.jpg" TargetMode="External"/><Relationship Id="rId2" Type="http://schemas.openxmlformats.org/officeDocument/2006/relationships/hyperlink" Target="http://www.vitamarg.com/f/article/ecologiy_zagryznenie1.jpg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static.newsland.ru/news_images/624/big_624159.jpg" TargetMode="External"/><Relationship Id="rId5" Type="http://schemas.openxmlformats.org/officeDocument/2006/relationships/hyperlink" Target="http://www.vashsad.ua/more/ekology/show/4675/%20-" TargetMode="External"/><Relationship Id="rId10" Type="http://schemas.openxmlformats.org/officeDocument/2006/relationships/hyperlink" Target="http://www.tyumen.ru/?sectionid=20&amp;date=5/6/2009" TargetMode="External"/><Relationship Id="rId4" Type="http://schemas.openxmlformats.org/officeDocument/2006/relationships/hyperlink" Target="http://www.google.com.ua/imgres?imgurl" TargetMode="External"/><Relationship Id="rId9" Type="http://schemas.openxmlformats.org/officeDocument/2006/relationships/hyperlink" Target="http://pochemuchkin.ru/image/razd8/razd8_1/razd8_1_2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48680"/>
            <a:ext cx="4572000" cy="314325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772816"/>
            <a:ext cx="7772400" cy="4267200"/>
          </a:xfrm>
        </p:spPr>
        <p:txBody>
          <a:bodyPr/>
          <a:lstStyle/>
          <a:p>
            <a:r>
              <a:rPr lang="ru-RU" sz="6600" dirty="0" smtClean="0"/>
              <a:t>ПЛАНЕТА В ОПАСНОСТИ</a:t>
            </a:r>
            <a:r>
              <a:rPr lang="ru-RU" sz="6600" dirty="0" smtClean="0"/>
              <a:t>!</a:t>
            </a:r>
            <a:br>
              <a:rPr lang="ru-RU" sz="6600" dirty="0" smtClean="0"/>
            </a:br>
            <a:r>
              <a:rPr lang="ru-RU" sz="2000" dirty="0" smtClean="0">
                <a:latin typeface="Arial" pitchFamily="34" charset="0"/>
                <a:cs typeface="Arial" pitchFamily="34" charset="0"/>
              </a:rPr>
              <a:t>Автор: учитель начальных классов  </a:t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Донецкой ОШ № 97 Федорченко Т.А.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77766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pictureview7-pid-b0e7-et-47645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6814"/>
            <a:ext cx="6130925" cy="659765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556792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600" b="1" kern="10" dirty="0">
                <a:ln w="1905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Земля - наш родной дом,</a:t>
            </a:r>
            <a:br>
              <a:rPr lang="ru-RU" sz="3600" b="1" kern="10" dirty="0">
                <a:ln w="1905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</a:br>
            <a:r>
              <a:rPr lang="ru-RU" sz="3600" b="1" kern="10" dirty="0">
                <a:ln w="1905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и каждый отвечает за порядок в нём.</a:t>
            </a:r>
            <a:br>
              <a:rPr lang="ru-RU" sz="3600" b="1" kern="10" dirty="0">
                <a:ln w="19050">
                  <a:solidFill>
                    <a:srgbClr val="00008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</a:b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901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76672"/>
            <a:ext cx="7772400" cy="473223"/>
          </a:xfrm>
        </p:spPr>
        <p:txBody>
          <a:bodyPr/>
          <a:lstStyle/>
          <a:p>
            <a:r>
              <a:rPr lang="ru-RU" sz="3200" b="1" dirty="0" smtClean="0">
                <a:effectLst/>
                <a:latin typeface="Arial" pitchFamily="34" charset="0"/>
                <a:cs typeface="Arial" pitchFamily="34" charset="0"/>
              </a:rPr>
              <a:t>Интернет ресурсы</a:t>
            </a:r>
            <a:endParaRPr lang="ru-RU" sz="3200" b="1" dirty="0"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22313" y="1196753"/>
            <a:ext cx="7772400" cy="4003898"/>
          </a:xfrm>
        </p:spPr>
        <p:txBody>
          <a:bodyPr>
            <a:normAutofit fontScale="77500" lnSpcReduction="20000"/>
          </a:bodyPr>
          <a:lstStyle/>
          <a:p>
            <a:r>
              <a:rPr lang="ru-RU" u="sng" dirty="0">
                <a:hlinkClick r:id="rId2"/>
              </a:rPr>
              <a:t>http://www.vitamarg.com/f/article/ecologiy_zagryznenie1.jpg</a:t>
            </a:r>
            <a:r>
              <a:rPr lang="ru-RU" dirty="0"/>
              <a:t>  - коллаж</a:t>
            </a:r>
          </a:p>
          <a:p>
            <a:r>
              <a:rPr lang="ru-RU" u="sng" dirty="0">
                <a:hlinkClick r:id="rId3"/>
              </a:rPr>
              <a:t>http://www.objectiv.tv/news2/57930/photo_small.jpg</a:t>
            </a:r>
            <a:r>
              <a:rPr lang="ru-RU" dirty="0"/>
              <a:t>  - мусор</a:t>
            </a:r>
          </a:p>
          <a:p>
            <a:r>
              <a:rPr lang="ru-RU" u="sng" dirty="0">
                <a:hlinkClick r:id="rId4"/>
              </a:rPr>
              <a:t>http://www.google.com.ua/imgres?imgurl</a:t>
            </a:r>
            <a:r>
              <a:rPr lang="ru-RU" dirty="0"/>
              <a:t> - Блог защитника природы</a:t>
            </a:r>
          </a:p>
          <a:p>
            <a:r>
              <a:rPr lang="ru-RU" u="sng" dirty="0">
                <a:hlinkClick r:id="rId5"/>
              </a:rPr>
              <a:t>http://www.vashsad.ua/more/ekology/show/4675/ -</a:t>
            </a:r>
            <a:r>
              <a:rPr lang="ru-RU" dirty="0"/>
              <a:t>  Город и мы</a:t>
            </a:r>
          </a:p>
          <a:p>
            <a:r>
              <a:rPr lang="ru-RU" dirty="0"/>
              <a:t> </a:t>
            </a:r>
          </a:p>
          <a:p>
            <a:r>
              <a:rPr lang="ru-RU" u="sng" dirty="0">
                <a:hlinkClick r:id="rId6"/>
              </a:rPr>
              <a:t>http://static.newsland.ru/news_images/624/big_624159.jpg</a:t>
            </a:r>
            <a:r>
              <a:rPr lang="ru-RU" dirty="0"/>
              <a:t> -  уборка мусора</a:t>
            </a:r>
          </a:p>
          <a:p>
            <a:r>
              <a:rPr lang="ru-RU" dirty="0"/>
              <a:t> </a:t>
            </a:r>
          </a:p>
          <a:p>
            <a:r>
              <a:rPr lang="ru-RU" u="sng" dirty="0" smtClean="0">
                <a:hlinkClick r:id="rId7"/>
              </a:rPr>
              <a:t>http</a:t>
            </a:r>
            <a:r>
              <a:rPr lang="ru-RU" u="sng" dirty="0">
                <a:hlinkClick r:id="rId7"/>
              </a:rPr>
              <a:t>://litn-andrei.narod.ru/data/images/20060514184948411_11.jpg</a:t>
            </a:r>
            <a:r>
              <a:rPr lang="ru-RU" dirty="0"/>
              <a:t>  - свалка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Окружающая среда и основы выживания в ней человека   -  </a:t>
            </a:r>
            <a:r>
              <a:rPr lang="ru-RU" u="sng" dirty="0"/>
              <a:t>http://www.google.com.ua/imgres?imgurl=http://litn-andrei.narod.ru/data/images</a:t>
            </a:r>
            <a:endParaRPr lang="ru-RU" dirty="0"/>
          </a:p>
          <a:p>
            <a:r>
              <a:rPr lang="ru-RU" u="sng" dirty="0">
                <a:hlinkClick r:id="rId8"/>
              </a:rPr>
              <a:t>http://900igr.net/kartinki/ekologija/Priroda-1/014-CHelovek-i-priroda.html</a:t>
            </a:r>
            <a:r>
              <a:rPr lang="ru-RU" dirty="0"/>
              <a:t>  - пожар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4653136"/>
            <a:ext cx="7416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9"/>
              </a:rPr>
              <a:t>http://pochemuchkin.ru/image/razd8/razd8_1/razd8_1_2.jpg</a:t>
            </a:r>
            <a:r>
              <a:rPr lang="ru-RU" dirty="0"/>
              <a:t> - разработка земли</a:t>
            </a:r>
          </a:p>
          <a:p>
            <a:r>
              <a:rPr lang="ru-RU" dirty="0"/>
              <a:t> 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899592" y="5422577"/>
            <a:ext cx="82804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  <a:hlinkClick r:id="rId10"/>
              </a:rPr>
              <a:t>http://www.tyumen.ru/?sectionid=20&amp;date=5/6/2009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незаконная ловля рыбы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783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tx1"/>
                </a:solidFill>
                <a:effectLst/>
              </a:rPr>
              <a:t>Происходит загрязнение воздуха. Выхлопные газы автомобилей, газы, выходящие из труб заводов и фабрик,  наносят непоправимый вред воздуху, которым мы дышим. </a:t>
            </a:r>
            <a:br>
              <a:rPr lang="ru-RU" sz="2000" dirty="0">
                <a:solidFill>
                  <a:schemeClr val="tx1"/>
                </a:solidFill>
                <a:effectLst/>
              </a:rPr>
            </a:br>
            <a:endParaRPr lang="ru-RU" sz="2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162" y="1988840"/>
            <a:ext cx="3056574" cy="3515061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20948" y="2204865"/>
            <a:ext cx="4970764" cy="28029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992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276872"/>
            <a:ext cx="3132534" cy="4379191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7537" y="2852936"/>
            <a:ext cx="4278584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39552" y="1772816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sz="5400" kern="120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Уничтожение лесов приводит к высыханию и ухудшению качества почвы, изменению климата. На месте лесов появляются сухие степи и пустыни.  Лесные пожары наносят природе непоправимый вред. Много лет надо, чтобы гарь вновь покрылась зеленым ковром. Со времени возникновения цивилизации было вырублено ⅔ лесов. </a:t>
            </a:r>
            <a:r>
              <a:rPr lang="ru-RU" dirty="0" smtClean="0">
                <a:solidFill>
                  <a:schemeClr val="tx1"/>
                </a:solidFill>
                <a:effectLst/>
              </a:rPr>
              <a:t/>
            </a:r>
            <a:br>
              <a:rPr lang="ru-RU" dirty="0" smtClean="0">
                <a:solidFill>
                  <a:schemeClr val="tx1"/>
                </a:solidFill>
                <a:effectLst/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52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31" y="1340768"/>
            <a:ext cx="8229600" cy="122413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Мусор и бытовые отходы очень быстро накапливаются, но очень медленно разлагаются. Вокруг крупных городов уже не хватает места для свалок, а если сжигать мусор, то это плохо для воздуха,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которым мы дышим. </a:t>
            </a:r>
            <a:r>
              <a:rPr lang="ru-RU" sz="20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Бумага до полного разложения будет лежать 2 года, консервная банка – 90 лет, полиэтиленовый пакет – 200 лет.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Чтобы разложилась 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стеклянная бутылка, </a:t>
            </a:r>
            <a:r>
              <a:rPr lang="ru-RU" sz="20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нужно  2000 лет</a:t>
            </a:r>
            <a:r>
              <a:rPr lang="ru-RU" sz="20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..</a:t>
            </a:r>
            <a:r>
              <a:rPr lang="ru-RU" sz="2000" dirty="0"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>
                <a:effectLst/>
                <a:latin typeface="Arial" pitchFamily="34" charset="0"/>
                <a:cs typeface="Arial" pitchFamily="34" charset="0"/>
              </a:rPr>
            </a:b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564904"/>
            <a:ext cx="4681538" cy="3756025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02189" y="3853185"/>
            <a:ext cx="3281574" cy="2467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059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24744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32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Водоемы, </a:t>
            </a:r>
            <a:r>
              <a:rPr lang="ru-RU" sz="32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покрытые </a:t>
            </a:r>
            <a:r>
              <a:rPr lang="ru-RU" sz="32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нефтью – это  последствия аварий на нефтепроводах.</a:t>
            </a:r>
            <a:r>
              <a:rPr lang="ru-RU" sz="7200" dirty="0">
                <a:effectLst/>
              </a:rPr>
              <a:t/>
            </a:r>
            <a:br>
              <a:rPr lang="ru-RU" sz="7200" dirty="0">
                <a:effectLst/>
              </a:rPr>
            </a:br>
            <a:endParaRPr lang="ru-RU" sz="7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109" y="3429000"/>
            <a:ext cx="3718230" cy="2788673"/>
          </a:xfrm>
          <a:prstGeom prst="rect">
            <a:avLst/>
          </a:prstGeom>
        </p:spPr>
      </p:pic>
      <p:pic>
        <p:nvPicPr>
          <p:cNvPr id="1026" name="Picture 2" descr="D:\ДОКУМЕНТЫ\рамки для фото\0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3641981" cy="273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697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Войны, которые происходят в разных странах, забирают жизни людей и наносят непоправимый вред природе всей планеты, а не только одной стране.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3" name="Picture 8" descr="сожжен горо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72816"/>
            <a:ext cx="4859337" cy="338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ДОКУМЕНТЫ\рамки для фото\showAttach.jpgене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65091"/>
            <a:ext cx="3764136" cy="2832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7466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Чтобы вырастить много продуктов питания, люди в почву постоянно вносят разные химические вещества: ядохимикаты, нитраты. Это приводит к загрязнению и обеднению почвы.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822" y="1933886"/>
            <a:ext cx="5249305" cy="2099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52966" y="4011014"/>
            <a:ext cx="3594966" cy="239664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8760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44824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Для красоты и просто ради интереса люди уничтожают много растений, которых и так мало осталось на земле, исчезают животные, которых уже не найдёшь на земле.</a:t>
            </a: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 rotWithShape="0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В минуту уничтожаются свыше 20 гектаров лесов, ежедневно исчезают по одному виду животных и растений.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3" name="Picture 17" descr="urpso_zertvy_brakonierskogo_lov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1" y="2996952"/>
            <a:ext cx="4105071" cy="307966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4008" y="3016097"/>
            <a:ext cx="4106216" cy="3079662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757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16002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Ухудшение экологической ситуации на планете пагубно влияет на здоровье людей, появилось и быстро растёт большое количество онкологических заболеваний, сердечно-сосудистых и аллергических заболеваний.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2050" name="Picture 2" descr="D:\ДОКУМЕНТЫ\рамки для фото\46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92896"/>
            <a:ext cx="3127375" cy="299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ДОКУМЕНТЫ\рамки для фото\896665-124228115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492896"/>
            <a:ext cx="3970656" cy="297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150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126</TotalTime>
  <Words>330</Words>
  <Application>Microsoft Office PowerPoint</Application>
  <PresentationFormat>Экран (4:3)</PresentationFormat>
  <Paragraphs>25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Исполнительная</vt:lpstr>
      <vt:lpstr>ПЛАНЕТА В ОПАСНОСТИ! Автор: учитель начальных классов      Донецкой ОШ № 97 Федорченко Т.А.</vt:lpstr>
      <vt:lpstr>Происходит загрязнение воздуха. Выхлопные газы автомобилей, газы, выходящие из труб заводов и фабрик,  наносят непоправимый вред воздуху, которым мы дышим.  </vt:lpstr>
      <vt:lpstr>Презентация PowerPoint</vt:lpstr>
      <vt:lpstr> Мусор и бытовые отходы очень быстро накапливаются, но очень медленно разлагаются. Вокруг крупных городов уже не хватает места для свалок, а если сжигать мусор, то это плохо для воздуха, которым мы дышим. Бумага до полного разложения будет лежать 2 года, консервная банка – 90 лет, полиэтиленовый пакет – 200 лет. Чтобы разложилась  стеклянная бутылка, нужно  2000 лет.. </vt:lpstr>
      <vt:lpstr> Водоемы, покрытые нефтью – это  последствия аварий на нефтепроводах. </vt:lpstr>
      <vt:lpstr>Войны, которые происходят в разных странах, забирают жизни людей и наносят непоправимый вред природе всей планеты, а не только одной стране. </vt:lpstr>
      <vt:lpstr>Чтобы вырастить много продуктов питания, люди в почву постоянно вносят разные химические вещества: ядохимикаты, нитраты. Это приводит к загрязнению и обеднению почвы. </vt:lpstr>
      <vt:lpstr>Для красоты и просто ради интереса люди уничтожают много растений, которых и так мало осталось на земле, исчезают животные, которых уже не найдёшь на земле. В минуту уничтожаются свыше 20 гектаров лесов, ежедневно исчезают по одному виду животных и растений. </vt:lpstr>
      <vt:lpstr>Ухудшение экологической ситуации на планете пагубно влияет на здоровье людей, появилось и быстро растёт большое количество онкологических заболеваний, сердечно-сосудистых и аллергических заболеваний. </vt:lpstr>
      <vt:lpstr>Земля - наш родной дом, и каждый отвечает за порядок в нём. </vt:lpstr>
      <vt:lpstr>Интернет ресурсы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Происходит загрязнение воздуха. Выхлопные газы автомобилей, газы, выходящие из труб заводов и фабрик,  наносят непоправимый вред воздуху, которым мы дышим.  </dc:title>
  <dc:creator>Admin</dc:creator>
  <cp:lastModifiedBy>Admin</cp:lastModifiedBy>
  <cp:revision>10</cp:revision>
  <dcterms:created xsi:type="dcterms:W3CDTF">2010-12-19T18:12:33Z</dcterms:created>
  <dcterms:modified xsi:type="dcterms:W3CDTF">2011-07-18T09:58:14Z</dcterms:modified>
</cp:coreProperties>
</file>