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E8AC2E-EAA8-4191-90D4-BE0F61B6228D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ADD152-6E0B-4ED9-B1F4-4B5E7C343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nomik-nn.narod.ru/fairytale/kasha_iz_topora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nomik-nn.narod.ru/fairytale/gusi_lebedi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nomik-nn.narod.ru/fairytale/repka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A%D0%B0%D1%80%D1%82%D0%B8%D0%BD%D0%BA%D0%B8%20%D0%BA%20%D1%81%D0%BA%D0%B0%D0%B7%D0%BA%D0%B0%D0%BC%20%D0%BE%20%D0%BB%D0%B8%D1%81%D0%B5&amp;noreask=1&amp;img_url=http://company.farpost.ru/apps/company/add_files/011.jpg&amp;pos=27&amp;rpt=simage&amp;lr=2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A%D0%B0%D1%80%D1%82%D0%B8%D0%BD%D0%BA%D0%B8%20%D0%BA%20%D1%81%D0%BA%D0%B0%D0%B7%D0%BA%D0%B0%D0%BC%20%D0%BE%20%D0%BB%D0%B8%D1%81%D0%B5&amp;noreask=1&amp;img_url=http://www.apartment.ru/Editor/assets/5.z.jpg&amp;pos=17&amp;rpt=simage&amp;lr=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text=%D0%BA%D0%B0%D1%80%D1%82%D0%B8%D0%BD%D0%BA%D0%B8%20%D0%BA%20%D1%81%D0%BA%D0%B0%D0%B7%D0%BA%D0%B0%D0%BC%20%D0%BE%20%D0%BB%D0%B8%D1%81%D0%B5&amp;noreask=1&amp;img_url=http://www.fairy-tales-for-ocean.com/images/kolobok/kolobok-08.jpg&amp;pos=19&amp;rpt=simage&amp;lr=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source=wiz&amp;text=%D0%BA%D0%B0%D1%80%D1%82%D0%B8%D0%BD%D0%BA%D0%B8%20%D0%BA%20%D1%81%D0%BA%D0%B0%D0%B7%D0%BA%D0%B0%D0%BC%20%D0%BE%20%D0%BB%D0%B8%D1%81%D0%B5&amp;noreask=1&amp;img_url=http://www.rojdestvo.ru/imgs/stories/courses/rtrening/lisa&amp;ghuravl.jpg&amp;pos=14&amp;rpt=simage&amp;lr=2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Что за прелесть эти сказки!!!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428868"/>
            <a:ext cx="8686800" cy="1428760"/>
          </a:xfrm>
        </p:spPr>
        <p:txBody>
          <a:bodyPr/>
          <a:lstStyle/>
          <a:p>
            <a:r>
              <a:rPr lang="ru-RU" dirty="0" smtClean="0"/>
              <a:t>Бакулина Раиса Алексеевна</a:t>
            </a:r>
          </a:p>
          <a:p>
            <a:r>
              <a:rPr lang="ru-RU" sz="2000" dirty="0" smtClean="0"/>
              <a:t>старший воспитатель ГБДОУ № 27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Колпинского</a:t>
            </a:r>
            <a:r>
              <a:rPr lang="ru-RU" sz="2000" dirty="0" smtClean="0"/>
              <a:t> района СПб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34" y="3429000"/>
            <a:ext cx="4071966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«МУЗЫКА»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3357586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Развитие поэтического слуха, способности воспринимать музыкальность, поэтичность речи;</a:t>
            </a:r>
          </a:p>
          <a:p>
            <a:r>
              <a:rPr lang="ru-RU" sz="1800" dirty="0" smtClean="0"/>
              <a:t>В играх – драматизациях формировать умение вносить элементы творчества в и интонационно – речевые характеристики персонажей;</a:t>
            </a:r>
          </a:p>
          <a:p>
            <a:r>
              <a:rPr lang="ru-RU" sz="1800" dirty="0" smtClean="0"/>
              <a:t>Развивать интерес к театрально – игровой деятельности;</a:t>
            </a:r>
          </a:p>
          <a:p>
            <a:endParaRPr lang="ru-RU" sz="1800" dirty="0"/>
          </a:p>
        </p:txBody>
      </p:sp>
      <p:pic>
        <p:nvPicPr>
          <p:cNvPr id="1026" name="Picture 2" descr="E:\Новогодние праздники\Герои сказ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782224" cy="3397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Желаем творческих успехов!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D:\Мои документы\Фото Домовенок Кузька\IMGP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37920">
            <a:off x="160068" y="1393787"/>
            <a:ext cx="3807987" cy="271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Мои документы\Фото Домовенок Кузька\IMGP1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2427">
            <a:off x="4235874" y="3187856"/>
            <a:ext cx="369827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Мои документы\Фото Домовенок Кузька\IMGP1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2420529" cy="2470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Фото Домовенок Кузька\IMGP1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77072"/>
            <a:ext cx="2736304" cy="2538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</a:t>
            </a:r>
            <a:br>
              <a:rPr lang="ru-RU" dirty="0" smtClean="0"/>
            </a:br>
            <a:r>
              <a:rPr lang="ru-RU" dirty="0" smtClean="0"/>
              <a:t>«Физическая культура»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 Побуждать детей к самостоятельному рассказыванию сказок;</a:t>
            </a:r>
          </a:p>
          <a:p>
            <a:r>
              <a:rPr lang="ru-RU" sz="1800" dirty="0" smtClean="0"/>
              <a:t>Обогащать сказочными образами самостоятельную и организованную двигательную деятельность детей;</a:t>
            </a:r>
          </a:p>
          <a:p>
            <a:r>
              <a:rPr lang="ru-RU" sz="1800" dirty="0" smtClean="0"/>
              <a:t>Формировать интерес и любовь к спорту на основе сказок;</a:t>
            </a:r>
          </a:p>
          <a:p>
            <a:r>
              <a:rPr lang="ru-RU" sz="1800" dirty="0" smtClean="0"/>
              <a:t>Учить самостоятельно организовывать подвижные игры, придумывать варианты игр, собственные игры;</a:t>
            </a:r>
          </a:p>
          <a:p>
            <a:endParaRPr lang="ru-RU" sz="1400" dirty="0"/>
          </a:p>
        </p:txBody>
      </p:sp>
      <p:pic>
        <p:nvPicPr>
          <p:cNvPr id="7" name="Picture 4" descr="http://im2-tub-ru.yandex.net/i?id=446010654-17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755820" cy="207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im6-tub-ru.yandex.net/i?id=252456495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286016" cy="185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m4-tub-ru.yandex.net/i?id=57074901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294" y="5000636"/>
            <a:ext cx="252425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«ЗДОРОВЬЕ»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822216" cy="4972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примере героев сказок воспитывать у детей привычку следить за своим внешним видом, совершенствовать навыки самообслуживания;</a:t>
            </a:r>
          </a:p>
          <a:p>
            <a:r>
              <a:rPr lang="ru-RU" sz="1800" dirty="0" smtClean="0"/>
              <a:t>Воспитывать у детей умение противостоять стрессовым ситуациям, желание быть бодрым, здоровым, оптимистичным с помощью сказок;</a:t>
            </a:r>
          </a:p>
          <a:p>
            <a:r>
              <a:rPr lang="ru-RU" sz="1800" dirty="0" smtClean="0"/>
              <a:t>Формировать осознанное отношение к своему здоровью, осознания правил безопасного поведения; </a:t>
            </a:r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00052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«социализация»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Привлечение детей к совместному с воспитателем рассказывании знакомых сказок, к их драматизации;</a:t>
            </a:r>
          </a:p>
          <a:p>
            <a:r>
              <a:rPr lang="ru-RU" sz="1400" dirty="0" smtClean="0"/>
              <a:t>Обогащать сказочными образами игровую, изобразительную деятельность детей, конструирование;</a:t>
            </a:r>
          </a:p>
          <a:p>
            <a:r>
              <a:rPr lang="ru-RU" sz="1400" dirty="0" smtClean="0"/>
              <a:t>Развивать у детей умение сочувствовать, сопереживать положительным героям сказок;</a:t>
            </a:r>
          </a:p>
          <a:p>
            <a:r>
              <a:rPr lang="ru-RU" sz="1400" dirty="0" smtClean="0"/>
              <a:t>Воспитывать любовь к сказкам;</a:t>
            </a:r>
          </a:p>
          <a:p>
            <a:r>
              <a:rPr lang="ru-RU" sz="1400" dirty="0" smtClean="0"/>
              <a:t>Подводить к пониманию нравственного смысла сказки, к мотивированной оценке поступков и характера главных героев;</a:t>
            </a:r>
          </a:p>
          <a:p>
            <a:r>
              <a:rPr lang="ru-RU" sz="1400" dirty="0" smtClean="0"/>
              <a:t>Участвовать в драматизации знакомых сказок;</a:t>
            </a:r>
            <a:endParaRPr lang="ru-RU" sz="1400" dirty="0"/>
          </a:p>
        </p:txBody>
      </p:sp>
      <p:pic>
        <p:nvPicPr>
          <p:cNvPr id="5" name="Содержимое 4" descr="http://gnomik-nn.narod.ru/fairytale/kasha_iz_topora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407193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«безопасность»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Учить детей умению действовать в новых, необычных для него обстоятельствах;</a:t>
            </a:r>
          </a:p>
          <a:p>
            <a:r>
              <a:rPr lang="ru-RU" sz="1800" dirty="0" smtClean="0"/>
              <a:t>Прививать детям навыки безопасного поведения дома, на улице, на природе на примере поступков сказочных героев.</a:t>
            </a:r>
            <a:endParaRPr lang="ru-RU" sz="1800" dirty="0"/>
          </a:p>
        </p:txBody>
      </p:sp>
      <p:pic>
        <p:nvPicPr>
          <p:cNvPr id="5" name="Содержимое 4" descr="http://gnomik-nn.narod.ru/fairytale/gusi_lebedi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400052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«ТРУД»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Формировать у детей представления о взаимопомощи, дружбе, желание оказывать помощь тому, кто в ней нуждается;</a:t>
            </a:r>
          </a:p>
          <a:p>
            <a:r>
              <a:rPr lang="ru-RU" sz="1800" dirty="0" smtClean="0"/>
              <a:t>Воспитывать уважение к труду;</a:t>
            </a:r>
          </a:p>
          <a:p>
            <a:r>
              <a:rPr lang="ru-RU" sz="1800" dirty="0" smtClean="0"/>
              <a:t>Знакомство с трудом взрослых;</a:t>
            </a:r>
            <a:endParaRPr lang="ru-RU" sz="1800" dirty="0"/>
          </a:p>
        </p:txBody>
      </p:sp>
      <p:pic>
        <p:nvPicPr>
          <p:cNvPr id="5" name="Содержимое 4" descr="http://gnomik-nn.narod.ru/fairytale/repka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371477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«Познание»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85860"/>
            <a:ext cx="3750778" cy="53578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Воспитывать интерес, любовь к сказке. Развивать  способность слушать сказки, эмоционально реагировать на их содержание и следить за развитием сюжета;</a:t>
            </a:r>
          </a:p>
          <a:p>
            <a:r>
              <a:rPr lang="ru-RU" sz="1400" dirty="0" smtClean="0"/>
              <a:t>Знакомить детей как  с многообразием сказок, так и с циклами, объединёнными одними и теми же героями;</a:t>
            </a:r>
          </a:p>
          <a:p>
            <a:r>
              <a:rPr lang="ru-RU" sz="1400" dirty="0" smtClean="0"/>
              <a:t>Систематизировать и углублять знания о сказках;</a:t>
            </a:r>
          </a:p>
          <a:p>
            <a:r>
              <a:rPr lang="ru-RU" sz="1400" dirty="0" smtClean="0"/>
              <a:t>Формировать представления о характерной структуре сказки;</a:t>
            </a:r>
          </a:p>
          <a:p>
            <a:r>
              <a:rPr lang="ru-RU" sz="1400" dirty="0" smtClean="0"/>
              <a:t>Развивать способность к целостному восприятию сказки в единстве её содержания и художественной формы, закреплять знания об особенностях сказочного жанра;</a:t>
            </a:r>
          </a:p>
          <a:p>
            <a:endParaRPr lang="ru-RU" sz="1400" dirty="0"/>
          </a:p>
        </p:txBody>
      </p:sp>
      <p:pic>
        <p:nvPicPr>
          <p:cNvPr id="5" name="Содержимое 4" descr="http://im2-tub-ru.yandex.net/i?id=480649409-02-72&amp;n=21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20307709">
            <a:off x="285720" y="1857364"/>
            <a:ext cx="16383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im5-tub-ru.yandex.net/i?id=200062021-05-72&amp;n=21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500174"/>
            <a:ext cx="2049780" cy="143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im4-tub-ru.yandex.net/i?id=323097175-40-72&amp;n=21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285750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im3-tub-ru.yandex.net/i?id=34663925-18-72&amp;n=21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953" y="5071635"/>
            <a:ext cx="2286016" cy="178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«коммуникация»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822216" cy="4525963"/>
          </a:xfrm>
        </p:spPr>
        <p:txBody>
          <a:bodyPr>
            <a:noAutofit/>
          </a:bodyPr>
          <a:lstStyle/>
          <a:p>
            <a:r>
              <a:rPr lang="ru-RU" sz="1550" dirty="0" smtClean="0"/>
              <a:t>Формировать эмоционально-образное восприятие сказок, развивать чуткость к выразительным средствам художественной речи, словесному творчеству;</a:t>
            </a:r>
          </a:p>
          <a:p>
            <a:r>
              <a:rPr lang="ru-RU" sz="1550" dirty="0" smtClean="0"/>
              <a:t>Развивать умение естественно, выразительно  пересказывать сказки;</a:t>
            </a:r>
          </a:p>
          <a:p>
            <a:r>
              <a:rPr lang="ru-RU" sz="1550" dirty="0" smtClean="0"/>
              <a:t>Формировать образность речи: чуткость к образному строю языка сказки, умение воспроизводить и осознавать образные выражения;</a:t>
            </a:r>
          </a:p>
          <a:p>
            <a:r>
              <a:rPr lang="ru-RU" sz="1550" dirty="0" smtClean="0"/>
              <a:t>Учить понимать красоту и силу русского языка, применять в речи образные слова и говорить красиво;</a:t>
            </a:r>
          </a:p>
          <a:p>
            <a:r>
              <a:rPr lang="ru-RU" sz="1550" dirty="0" smtClean="0"/>
              <a:t>Учить отвечать на вопросы по содержанию сказки и участвовать в беседе;</a:t>
            </a:r>
            <a:endParaRPr lang="ru-RU" sz="1550" dirty="0"/>
          </a:p>
        </p:txBody>
      </p:sp>
      <p:pic>
        <p:nvPicPr>
          <p:cNvPr id="1026" name="Picture 2" descr="C:\Documents and Settings\Admin\Рабочий стол\IMGP1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748976" cy="3612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Образовательная область «художественное творчество»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571612"/>
            <a:ext cx="3822216" cy="507209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Вырабатывать отношение к сказке как к произведению эстетической культуры – бережное обращение, желание повторно прослушивать сказку;</a:t>
            </a:r>
          </a:p>
          <a:p>
            <a:r>
              <a:rPr lang="ru-RU" sz="1400" dirty="0" smtClean="0"/>
              <a:t>Создавать  благоприятную атмосферу для детского словотворчества;</a:t>
            </a:r>
          </a:p>
          <a:p>
            <a:r>
              <a:rPr lang="ru-RU" sz="1400" dirty="0" smtClean="0"/>
              <a:t>Развивать чуткость к выразительным средствам художественной речи, умения воспроизводить эти средства в своём творчестве;</a:t>
            </a:r>
          </a:p>
          <a:p>
            <a:r>
              <a:rPr lang="ru-RU" sz="1400" dirty="0" smtClean="0"/>
              <a:t>Развивать у детей индивидуальные литературные предпочтения;</a:t>
            </a:r>
          </a:p>
          <a:p>
            <a:r>
              <a:rPr lang="ru-RU" sz="1400" dirty="0" smtClean="0"/>
              <a:t>Воспитывать желание выражать свои впечатления и переживания после прочтения сказки в слове, рисунке;</a:t>
            </a:r>
            <a:br>
              <a:rPr lang="ru-RU" sz="1400" dirty="0" smtClean="0"/>
            </a:br>
            <a:r>
              <a:rPr lang="ru-RU" sz="1400" dirty="0" smtClean="0"/>
              <a:t>подведение детей к перенесению разнообразных средств художественной выразительности в самостоятельное словесное творчество, продуктивную деятельность;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314327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393</TotalTime>
  <Words>524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Что за прелесть эти сказки!!!</vt:lpstr>
      <vt:lpstr>Образовательная область «Физическая культура»</vt:lpstr>
      <vt:lpstr>Образовательная область «ЗДОРОВЬЕ»</vt:lpstr>
      <vt:lpstr>Образовательная область «социализация»</vt:lpstr>
      <vt:lpstr>Образовательная область «безопасность»</vt:lpstr>
      <vt:lpstr>Образовательная область «ТРУД»</vt:lpstr>
      <vt:lpstr>Образовательная область «Познание»</vt:lpstr>
      <vt:lpstr>Образовательная область «коммуникация»</vt:lpstr>
      <vt:lpstr>Образовательная область «художественное творчество»</vt:lpstr>
      <vt:lpstr>Образовательная область «МУЗЫКА»</vt:lpstr>
      <vt:lpstr>Желаем творческих успехов!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при работе в образовательной области « чтение художественной литературы» с детьми старшего дошкольного возраста.</dc:title>
  <dc:creator>New</dc:creator>
  <cp:lastModifiedBy>КМ</cp:lastModifiedBy>
  <cp:revision>56</cp:revision>
  <dcterms:created xsi:type="dcterms:W3CDTF">2012-11-23T08:58:41Z</dcterms:created>
  <dcterms:modified xsi:type="dcterms:W3CDTF">2013-02-13T20:18:07Z</dcterms:modified>
</cp:coreProperties>
</file>