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83" r:id="rId3"/>
    <p:sldId id="284" r:id="rId4"/>
    <p:sldId id="285" r:id="rId5"/>
    <p:sldId id="263" r:id="rId6"/>
    <p:sldId id="278" r:id="rId7"/>
    <p:sldId id="264" r:id="rId8"/>
    <p:sldId id="282" r:id="rId9"/>
    <p:sldId id="279" r:id="rId10"/>
    <p:sldId id="286" r:id="rId11"/>
    <p:sldId id="288" r:id="rId12"/>
    <p:sldId id="289" r:id="rId13"/>
    <p:sldId id="290" r:id="rId14"/>
    <p:sldId id="266" r:id="rId15"/>
    <p:sldId id="291" r:id="rId16"/>
    <p:sldId id="271" r:id="rId17"/>
    <p:sldId id="29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FF99FF"/>
  </p:clrMru>
</p:presentationPr>
</file>

<file path=ppt/tableStyles.xml><?xml version="1.0" encoding="utf-8"?>
<a:tblStyleLst xmlns:a="http://schemas.openxmlformats.org/drawingml/2006/main" def="{5C22544A-7EE6-4342-B048-85BDC9FD1C3A}">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2254" autoAdjust="0"/>
  </p:normalViewPr>
  <p:slideViewPr>
    <p:cSldViewPr>
      <p:cViewPr>
        <p:scale>
          <a:sx n="70" d="100"/>
          <a:sy n="70" d="100"/>
        </p:scale>
        <p:origin x="42" y="-1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8CE619-87A4-4E27-8A51-937D4642C7CB}" type="doc">
      <dgm:prSet loTypeId="urn:microsoft.com/office/officeart/2005/8/layout/chevron2" loCatId="list" qsTypeId="urn:microsoft.com/office/officeart/2005/8/quickstyle/simple1" qsCatId="simple" csTypeId="urn:microsoft.com/office/officeart/2005/8/colors/accent2_1" csCatId="accent2" phldr="1"/>
      <dgm:spPr/>
      <dgm:t>
        <a:bodyPr/>
        <a:lstStyle/>
        <a:p>
          <a:endParaRPr lang="ru-RU"/>
        </a:p>
      </dgm:t>
    </dgm:pt>
    <dgm:pt modelId="{04523A74-C6AE-40AE-8E5A-3ECF710A30AF}">
      <dgm:prSet phldrT="[Текст]"/>
      <dgm:spPr/>
      <dgm:t>
        <a:bodyPr/>
        <a:lstStyle/>
        <a:p>
          <a:r>
            <a:rPr lang="ru-RU"/>
            <a:t>1</a:t>
          </a:r>
        </a:p>
      </dgm:t>
    </dgm:pt>
    <dgm:pt modelId="{70D83CBE-4AF8-4495-A39E-B2B586D44743}" type="parTrans" cxnId="{CB821CE9-496E-4BA0-BAE3-30D1E873B1ED}">
      <dgm:prSet/>
      <dgm:spPr/>
      <dgm:t>
        <a:bodyPr/>
        <a:lstStyle/>
        <a:p>
          <a:endParaRPr lang="ru-RU"/>
        </a:p>
      </dgm:t>
    </dgm:pt>
    <dgm:pt modelId="{6E855512-A723-4B56-9925-943F54946D6A}" type="sibTrans" cxnId="{CB821CE9-496E-4BA0-BAE3-30D1E873B1ED}">
      <dgm:prSet/>
      <dgm:spPr/>
      <dgm:t>
        <a:bodyPr/>
        <a:lstStyle/>
        <a:p>
          <a:endParaRPr lang="ru-RU"/>
        </a:p>
      </dgm:t>
    </dgm:pt>
    <dgm:pt modelId="{7B17E253-C5C3-4C4D-9F66-0B203EBCA81A}">
      <dgm:prSet phldrT="[Текст]" custT="1"/>
      <dgm:spPr/>
      <dgm:t>
        <a:bodyPr/>
        <a:lstStyle/>
        <a:p>
          <a:r>
            <a:rPr lang="ru-RU" sz="1800" b="1" dirty="0"/>
            <a:t>истинность аргументов должна быть           доказана</a:t>
          </a:r>
        </a:p>
      </dgm:t>
    </dgm:pt>
    <dgm:pt modelId="{B0E69040-6190-4D9B-AFAC-A8EAB016FE66}" type="parTrans" cxnId="{7F51C7AA-3FD9-4352-8B33-E6772AF594D1}">
      <dgm:prSet/>
      <dgm:spPr/>
      <dgm:t>
        <a:bodyPr/>
        <a:lstStyle/>
        <a:p>
          <a:endParaRPr lang="ru-RU"/>
        </a:p>
      </dgm:t>
    </dgm:pt>
    <dgm:pt modelId="{5059FC0B-6BED-43DC-92ED-C009CBA03975}" type="sibTrans" cxnId="{7F51C7AA-3FD9-4352-8B33-E6772AF594D1}">
      <dgm:prSet/>
      <dgm:spPr/>
      <dgm:t>
        <a:bodyPr/>
        <a:lstStyle/>
        <a:p>
          <a:endParaRPr lang="ru-RU"/>
        </a:p>
      </dgm:t>
    </dgm:pt>
    <dgm:pt modelId="{B83BA7A3-C4F3-46E9-8F7B-420AD53C98EF}">
      <dgm:prSet phldrT="[Текст]"/>
      <dgm:spPr/>
      <dgm:t>
        <a:bodyPr/>
        <a:lstStyle/>
        <a:p>
          <a:r>
            <a:rPr lang="ru-RU"/>
            <a:t>2</a:t>
          </a:r>
        </a:p>
      </dgm:t>
    </dgm:pt>
    <dgm:pt modelId="{9B33F9BF-A907-4A34-A60B-3234115D7E3A}" type="parTrans" cxnId="{F7CF728D-CAF6-4C08-B2A2-8774F1BEA678}">
      <dgm:prSet/>
      <dgm:spPr/>
      <dgm:t>
        <a:bodyPr/>
        <a:lstStyle/>
        <a:p>
          <a:endParaRPr lang="ru-RU"/>
        </a:p>
      </dgm:t>
    </dgm:pt>
    <dgm:pt modelId="{371C5C8D-54B3-4240-8D3C-4A6E7E3D3C00}" type="sibTrans" cxnId="{F7CF728D-CAF6-4C08-B2A2-8774F1BEA678}">
      <dgm:prSet/>
      <dgm:spPr/>
      <dgm:t>
        <a:bodyPr/>
        <a:lstStyle/>
        <a:p>
          <a:endParaRPr lang="ru-RU"/>
        </a:p>
      </dgm:t>
    </dgm:pt>
    <dgm:pt modelId="{E2DC9CB6-67E7-498A-8ADA-9B7C0FBCDFE6}">
      <dgm:prSet phldrT="[Текст]" custT="1"/>
      <dgm:spPr/>
      <dgm:t>
        <a:bodyPr/>
        <a:lstStyle/>
        <a:p>
          <a:r>
            <a:rPr lang="ru-RU" sz="1800" b="1"/>
            <a:t>данная истинность должна устанавливаться независимо от тезиса</a:t>
          </a:r>
        </a:p>
      </dgm:t>
    </dgm:pt>
    <dgm:pt modelId="{E4B43989-DB65-4639-98DF-44B3859E04B9}" type="parTrans" cxnId="{0B0368B3-72BD-4BBA-8BEA-F2D241821E84}">
      <dgm:prSet/>
      <dgm:spPr/>
      <dgm:t>
        <a:bodyPr/>
        <a:lstStyle/>
        <a:p>
          <a:endParaRPr lang="ru-RU"/>
        </a:p>
      </dgm:t>
    </dgm:pt>
    <dgm:pt modelId="{58159FDF-D4FE-414C-A1FC-C83A6C4E5D34}" type="sibTrans" cxnId="{0B0368B3-72BD-4BBA-8BEA-F2D241821E84}">
      <dgm:prSet/>
      <dgm:spPr/>
      <dgm:t>
        <a:bodyPr/>
        <a:lstStyle/>
        <a:p>
          <a:endParaRPr lang="ru-RU"/>
        </a:p>
      </dgm:t>
    </dgm:pt>
    <dgm:pt modelId="{418DAD41-FA58-4F4D-95C4-18F984F9D6F0}">
      <dgm:prSet phldrT="[Текст]"/>
      <dgm:spPr/>
      <dgm:t>
        <a:bodyPr/>
        <a:lstStyle/>
        <a:p>
          <a:r>
            <a:rPr lang="ru-RU"/>
            <a:t>3</a:t>
          </a:r>
        </a:p>
      </dgm:t>
    </dgm:pt>
    <dgm:pt modelId="{108B9F47-7938-4D19-BB7C-DDC61B2229DE}" type="parTrans" cxnId="{F010CB8B-504D-43C2-B2F7-3795DED966C4}">
      <dgm:prSet/>
      <dgm:spPr/>
      <dgm:t>
        <a:bodyPr/>
        <a:lstStyle/>
        <a:p>
          <a:endParaRPr lang="ru-RU"/>
        </a:p>
      </dgm:t>
    </dgm:pt>
    <dgm:pt modelId="{F006FD45-E8E5-4D23-8867-83F751E0C4BE}" type="sibTrans" cxnId="{F010CB8B-504D-43C2-B2F7-3795DED966C4}">
      <dgm:prSet/>
      <dgm:spPr/>
      <dgm:t>
        <a:bodyPr/>
        <a:lstStyle/>
        <a:p>
          <a:endParaRPr lang="ru-RU"/>
        </a:p>
      </dgm:t>
    </dgm:pt>
    <dgm:pt modelId="{65A6B6AE-76E1-4167-B302-3AF7886D8562}">
      <dgm:prSet phldrT="[Текст]" custT="1"/>
      <dgm:spPr/>
      <dgm:t>
        <a:bodyPr/>
        <a:lstStyle/>
        <a:p>
          <a:r>
            <a:rPr lang="ru-RU" sz="1800" b="1"/>
            <a:t>аргументы не должны быть противоречивы</a:t>
          </a:r>
        </a:p>
      </dgm:t>
    </dgm:pt>
    <dgm:pt modelId="{B99CBA47-9996-44FA-B77A-0EBA82F4742A}" type="parTrans" cxnId="{CBCFDD59-DB5D-4E5E-A0D7-1D34A3AEA730}">
      <dgm:prSet/>
      <dgm:spPr/>
      <dgm:t>
        <a:bodyPr/>
        <a:lstStyle/>
        <a:p>
          <a:endParaRPr lang="ru-RU"/>
        </a:p>
      </dgm:t>
    </dgm:pt>
    <dgm:pt modelId="{0F412AFE-61B2-4C90-84DF-FDC3DD93009B}" type="sibTrans" cxnId="{CBCFDD59-DB5D-4E5E-A0D7-1D34A3AEA730}">
      <dgm:prSet/>
      <dgm:spPr/>
      <dgm:t>
        <a:bodyPr/>
        <a:lstStyle/>
        <a:p>
          <a:endParaRPr lang="ru-RU"/>
        </a:p>
      </dgm:t>
    </dgm:pt>
    <dgm:pt modelId="{C9B0E532-31E1-43DC-AA0D-55914A5B25C7}">
      <dgm:prSet/>
      <dgm:spPr/>
      <dgm:t>
        <a:bodyPr/>
        <a:lstStyle/>
        <a:p>
          <a:r>
            <a:rPr lang="ru-RU"/>
            <a:t>4</a:t>
          </a:r>
        </a:p>
      </dgm:t>
    </dgm:pt>
    <dgm:pt modelId="{490E3756-F742-49B3-97A4-4A0F1F98666F}" type="parTrans" cxnId="{E0E34F1D-E429-40A2-B0A6-253E75473E84}">
      <dgm:prSet/>
      <dgm:spPr/>
      <dgm:t>
        <a:bodyPr/>
        <a:lstStyle/>
        <a:p>
          <a:endParaRPr lang="ru-RU"/>
        </a:p>
      </dgm:t>
    </dgm:pt>
    <dgm:pt modelId="{915F8472-A54C-4AD1-9F0C-A2DBE6D20918}" type="sibTrans" cxnId="{E0E34F1D-E429-40A2-B0A6-253E75473E84}">
      <dgm:prSet/>
      <dgm:spPr/>
      <dgm:t>
        <a:bodyPr/>
        <a:lstStyle/>
        <a:p>
          <a:endParaRPr lang="ru-RU"/>
        </a:p>
      </dgm:t>
    </dgm:pt>
    <dgm:pt modelId="{535AB41C-42DD-4125-957F-9C0A550700E4}">
      <dgm:prSet custT="1"/>
      <dgm:spPr/>
      <dgm:t>
        <a:bodyPr/>
        <a:lstStyle/>
        <a:p>
          <a:r>
            <a:rPr lang="ru-RU" sz="1800" b="1"/>
            <a:t>аргументов должно быть достаточно (2)</a:t>
          </a:r>
        </a:p>
      </dgm:t>
    </dgm:pt>
    <dgm:pt modelId="{9CC8B598-EC57-4CD7-B93E-2783D1B64EF6}" type="parTrans" cxnId="{8C6CDB67-6AF8-4ED8-AC9E-03DCB4C449D5}">
      <dgm:prSet/>
      <dgm:spPr/>
      <dgm:t>
        <a:bodyPr/>
        <a:lstStyle/>
        <a:p>
          <a:endParaRPr lang="ru-RU"/>
        </a:p>
      </dgm:t>
    </dgm:pt>
    <dgm:pt modelId="{E6B7AF01-2E1F-4559-9F93-D87A7EBB99D2}" type="sibTrans" cxnId="{8C6CDB67-6AF8-4ED8-AC9E-03DCB4C449D5}">
      <dgm:prSet/>
      <dgm:spPr/>
      <dgm:t>
        <a:bodyPr/>
        <a:lstStyle/>
        <a:p>
          <a:endParaRPr lang="ru-RU"/>
        </a:p>
      </dgm:t>
    </dgm:pt>
    <dgm:pt modelId="{0BBE3498-AD13-46DC-9384-132ECF70B653}">
      <dgm:prSet/>
      <dgm:spPr/>
      <dgm:t>
        <a:bodyPr/>
        <a:lstStyle/>
        <a:p>
          <a:r>
            <a:rPr lang="ru-RU"/>
            <a:t>5</a:t>
          </a:r>
        </a:p>
      </dgm:t>
    </dgm:pt>
    <dgm:pt modelId="{D23AF80F-76CC-4D24-8AC8-CF2403000DE9}" type="parTrans" cxnId="{69CB9974-1127-4049-863F-90F3532EE4EF}">
      <dgm:prSet/>
      <dgm:spPr/>
      <dgm:t>
        <a:bodyPr/>
        <a:lstStyle/>
        <a:p>
          <a:endParaRPr lang="ru-RU"/>
        </a:p>
      </dgm:t>
    </dgm:pt>
    <dgm:pt modelId="{703036CB-809C-4043-A99A-C7192819481F}" type="sibTrans" cxnId="{69CB9974-1127-4049-863F-90F3532EE4EF}">
      <dgm:prSet/>
      <dgm:spPr/>
      <dgm:t>
        <a:bodyPr/>
        <a:lstStyle/>
        <a:p>
          <a:endParaRPr lang="ru-RU"/>
        </a:p>
      </dgm:t>
    </dgm:pt>
    <dgm:pt modelId="{AB21B0C7-1229-40C5-ADB4-A021D3C42B94}">
      <dgm:prSet custT="1"/>
      <dgm:spPr/>
      <dgm:t>
        <a:bodyPr/>
        <a:lstStyle/>
        <a:p>
          <a:r>
            <a:rPr lang="ru-RU" sz="1800" b="1"/>
            <a:t>аргументы должны быть развёрнутыми и убедительными</a:t>
          </a:r>
        </a:p>
      </dgm:t>
    </dgm:pt>
    <dgm:pt modelId="{DF067535-F699-4057-BC34-F540115DEF52}" type="parTrans" cxnId="{BBBA3E44-C134-4675-803C-D28DF745D635}">
      <dgm:prSet/>
      <dgm:spPr/>
      <dgm:t>
        <a:bodyPr/>
        <a:lstStyle/>
        <a:p>
          <a:endParaRPr lang="ru-RU"/>
        </a:p>
      </dgm:t>
    </dgm:pt>
    <dgm:pt modelId="{40C09F27-3387-4D45-BD96-0726D2C0FB5F}" type="sibTrans" cxnId="{BBBA3E44-C134-4675-803C-D28DF745D635}">
      <dgm:prSet/>
      <dgm:spPr/>
      <dgm:t>
        <a:bodyPr/>
        <a:lstStyle/>
        <a:p>
          <a:endParaRPr lang="ru-RU"/>
        </a:p>
      </dgm:t>
    </dgm:pt>
    <dgm:pt modelId="{914B75DA-D21E-48B4-883A-76911FE76E25}">
      <dgm:prSet/>
      <dgm:spPr/>
      <dgm:t>
        <a:bodyPr/>
        <a:lstStyle/>
        <a:p>
          <a:r>
            <a:rPr lang="ru-RU"/>
            <a:t>6</a:t>
          </a:r>
        </a:p>
      </dgm:t>
    </dgm:pt>
    <dgm:pt modelId="{3BE54454-2C69-4225-B1C6-F1D09CF0B40E}" type="parTrans" cxnId="{9A5AAB3B-6B85-43C8-A0AD-7EE7597F55ED}">
      <dgm:prSet/>
      <dgm:spPr/>
      <dgm:t>
        <a:bodyPr/>
        <a:lstStyle/>
        <a:p>
          <a:endParaRPr lang="ru-RU"/>
        </a:p>
      </dgm:t>
    </dgm:pt>
    <dgm:pt modelId="{4D9DE15D-4E0A-4DA4-AEF7-06FB4051A8E4}" type="sibTrans" cxnId="{9A5AAB3B-6B85-43C8-A0AD-7EE7597F55ED}">
      <dgm:prSet/>
      <dgm:spPr/>
      <dgm:t>
        <a:bodyPr/>
        <a:lstStyle/>
        <a:p>
          <a:endParaRPr lang="ru-RU"/>
        </a:p>
      </dgm:t>
    </dgm:pt>
    <dgm:pt modelId="{9A02B910-A0A3-4869-8F2B-8D00E0204304}">
      <dgm:prSet custT="1"/>
      <dgm:spPr/>
      <dgm:t>
        <a:bodyPr/>
        <a:lstStyle/>
        <a:p>
          <a:r>
            <a:rPr lang="ru-RU" sz="1800" b="1"/>
            <a:t>аргументы должны доказывать заявленную точку зрения</a:t>
          </a:r>
        </a:p>
      </dgm:t>
    </dgm:pt>
    <dgm:pt modelId="{5E2EAF45-6429-43E0-8911-B36075DBCC85}" type="parTrans" cxnId="{E3C3E670-2680-455E-ADCC-2C2659D6627F}">
      <dgm:prSet/>
      <dgm:spPr/>
      <dgm:t>
        <a:bodyPr/>
        <a:lstStyle/>
        <a:p>
          <a:endParaRPr lang="ru-RU"/>
        </a:p>
      </dgm:t>
    </dgm:pt>
    <dgm:pt modelId="{BF26B95A-92CA-4957-8C2F-90DA56F631EE}" type="sibTrans" cxnId="{E3C3E670-2680-455E-ADCC-2C2659D6627F}">
      <dgm:prSet/>
      <dgm:spPr/>
      <dgm:t>
        <a:bodyPr/>
        <a:lstStyle/>
        <a:p>
          <a:endParaRPr lang="ru-RU"/>
        </a:p>
      </dgm:t>
    </dgm:pt>
    <dgm:pt modelId="{3E1E91FC-C394-4088-AAD1-703B776D0554}" type="pres">
      <dgm:prSet presAssocID="{248CE619-87A4-4E27-8A51-937D4642C7CB}" presName="linearFlow" presStyleCnt="0">
        <dgm:presLayoutVars>
          <dgm:dir/>
          <dgm:animLvl val="lvl"/>
          <dgm:resizeHandles val="exact"/>
        </dgm:presLayoutVars>
      </dgm:prSet>
      <dgm:spPr/>
      <dgm:t>
        <a:bodyPr/>
        <a:lstStyle/>
        <a:p>
          <a:endParaRPr lang="ru-RU"/>
        </a:p>
      </dgm:t>
    </dgm:pt>
    <dgm:pt modelId="{A152D8E2-05AD-4031-98A2-95C1ABDB8FB3}" type="pres">
      <dgm:prSet presAssocID="{04523A74-C6AE-40AE-8E5A-3ECF710A30AF}" presName="composite" presStyleCnt="0"/>
      <dgm:spPr/>
    </dgm:pt>
    <dgm:pt modelId="{FC379CBB-C4EE-43F2-BFE8-B89B47C5E03B}" type="pres">
      <dgm:prSet presAssocID="{04523A74-C6AE-40AE-8E5A-3ECF710A30AF}" presName="parentText" presStyleLbl="alignNode1" presStyleIdx="0" presStyleCnt="6">
        <dgm:presLayoutVars>
          <dgm:chMax val="1"/>
          <dgm:bulletEnabled val="1"/>
        </dgm:presLayoutVars>
      </dgm:prSet>
      <dgm:spPr/>
      <dgm:t>
        <a:bodyPr/>
        <a:lstStyle/>
        <a:p>
          <a:endParaRPr lang="ru-RU"/>
        </a:p>
      </dgm:t>
    </dgm:pt>
    <dgm:pt modelId="{56E5E34C-AE5E-45B4-95DA-AD1A6AE0DB1E}" type="pres">
      <dgm:prSet presAssocID="{04523A74-C6AE-40AE-8E5A-3ECF710A30AF}" presName="descendantText" presStyleLbl="alignAcc1" presStyleIdx="0" presStyleCnt="6">
        <dgm:presLayoutVars>
          <dgm:bulletEnabled val="1"/>
        </dgm:presLayoutVars>
      </dgm:prSet>
      <dgm:spPr/>
      <dgm:t>
        <a:bodyPr/>
        <a:lstStyle/>
        <a:p>
          <a:endParaRPr lang="ru-RU"/>
        </a:p>
      </dgm:t>
    </dgm:pt>
    <dgm:pt modelId="{94C43BF7-6886-4609-92E0-D773B7E6FB22}" type="pres">
      <dgm:prSet presAssocID="{6E855512-A723-4B56-9925-943F54946D6A}" presName="sp" presStyleCnt="0"/>
      <dgm:spPr/>
    </dgm:pt>
    <dgm:pt modelId="{7CEDAD60-385C-4A7A-B33B-8D9AE3D23D8D}" type="pres">
      <dgm:prSet presAssocID="{B83BA7A3-C4F3-46E9-8F7B-420AD53C98EF}" presName="composite" presStyleCnt="0"/>
      <dgm:spPr/>
    </dgm:pt>
    <dgm:pt modelId="{8FD74F7D-730B-4E5A-AEC9-9DECFF870D83}" type="pres">
      <dgm:prSet presAssocID="{B83BA7A3-C4F3-46E9-8F7B-420AD53C98EF}" presName="parentText" presStyleLbl="alignNode1" presStyleIdx="1" presStyleCnt="6">
        <dgm:presLayoutVars>
          <dgm:chMax val="1"/>
          <dgm:bulletEnabled val="1"/>
        </dgm:presLayoutVars>
      </dgm:prSet>
      <dgm:spPr/>
      <dgm:t>
        <a:bodyPr/>
        <a:lstStyle/>
        <a:p>
          <a:endParaRPr lang="ru-RU"/>
        </a:p>
      </dgm:t>
    </dgm:pt>
    <dgm:pt modelId="{883EC26D-3F1E-455F-B7A4-31A428DF48B0}" type="pres">
      <dgm:prSet presAssocID="{B83BA7A3-C4F3-46E9-8F7B-420AD53C98EF}" presName="descendantText" presStyleLbl="alignAcc1" presStyleIdx="1" presStyleCnt="6">
        <dgm:presLayoutVars>
          <dgm:bulletEnabled val="1"/>
        </dgm:presLayoutVars>
      </dgm:prSet>
      <dgm:spPr/>
      <dgm:t>
        <a:bodyPr/>
        <a:lstStyle/>
        <a:p>
          <a:endParaRPr lang="ru-RU"/>
        </a:p>
      </dgm:t>
    </dgm:pt>
    <dgm:pt modelId="{B1A17A51-D77A-4269-A77E-7B63AB79B847}" type="pres">
      <dgm:prSet presAssocID="{371C5C8D-54B3-4240-8D3C-4A6E7E3D3C00}" presName="sp" presStyleCnt="0"/>
      <dgm:spPr/>
    </dgm:pt>
    <dgm:pt modelId="{570B961E-C8E9-466D-A9AC-B5730F4ACB0A}" type="pres">
      <dgm:prSet presAssocID="{418DAD41-FA58-4F4D-95C4-18F984F9D6F0}" presName="composite" presStyleCnt="0"/>
      <dgm:spPr/>
    </dgm:pt>
    <dgm:pt modelId="{DF913878-2016-41A7-B391-9B4165FB0582}" type="pres">
      <dgm:prSet presAssocID="{418DAD41-FA58-4F4D-95C4-18F984F9D6F0}" presName="parentText" presStyleLbl="alignNode1" presStyleIdx="2" presStyleCnt="6">
        <dgm:presLayoutVars>
          <dgm:chMax val="1"/>
          <dgm:bulletEnabled val="1"/>
        </dgm:presLayoutVars>
      </dgm:prSet>
      <dgm:spPr/>
      <dgm:t>
        <a:bodyPr/>
        <a:lstStyle/>
        <a:p>
          <a:endParaRPr lang="ru-RU"/>
        </a:p>
      </dgm:t>
    </dgm:pt>
    <dgm:pt modelId="{F77A0EA2-60A0-4CDD-9A4F-A765BAE1CBAF}" type="pres">
      <dgm:prSet presAssocID="{418DAD41-FA58-4F4D-95C4-18F984F9D6F0}" presName="descendantText" presStyleLbl="alignAcc1" presStyleIdx="2" presStyleCnt="6">
        <dgm:presLayoutVars>
          <dgm:bulletEnabled val="1"/>
        </dgm:presLayoutVars>
      </dgm:prSet>
      <dgm:spPr/>
      <dgm:t>
        <a:bodyPr/>
        <a:lstStyle/>
        <a:p>
          <a:endParaRPr lang="ru-RU"/>
        </a:p>
      </dgm:t>
    </dgm:pt>
    <dgm:pt modelId="{D35FA87F-647E-47AC-9337-48627529C48E}" type="pres">
      <dgm:prSet presAssocID="{F006FD45-E8E5-4D23-8867-83F751E0C4BE}" presName="sp" presStyleCnt="0"/>
      <dgm:spPr/>
    </dgm:pt>
    <dgm:pt modelId="{116AF3AB-F3F4-41A2-A467-EB6118391A58}" type="pres">
      <dgm:prSet presAssocID="{C9B0E532-31E1-43DC-AA0D-55914A5B25C7}" presName="composite" presStyleCnt="0"/>
      <dgm:spPr/>
    </dgm:pt>
    <dgm:pt modelId="{E037EE12-B58A-4B30-B3EC-55C3A7C01577}" type="pres">
      <dgm:prSet presAssocID="{C9B0E532-31E1-43DC-AA0D-55914A5B25C7}" presName="parentText" presStyleLbl="alignNode1" presStyleIdx="3" presStyleCnt="6">
        <dgm:presLayoutVars>
          <dgm:chMax val="1"/>
          <dgm:bulletEnabled val="1"/>
        </dgm:presLayoutVars>
      </dgm:prSet>
      <dgm:spPr/>
      <dgm:t>
        <a:bodyPr/>
        <a:lstStyle/>
        <a:p>
          <a:endParaRPr lang="ru-RU"/>
        </a:p>
      </dgm:t>
    </dgm:pt>
    <dgm:pt modelId="{BAF869BE-3750-4692-A21B-D1AE68B688C2}" type="pres">
      <dgm:prSet presAssocID="{C9B0E532-31E1-43DC-AA0D-55914A5B25C7}" presName="descendantText" presStyleLbl="alignAcc1" presStyleIdx="3" presStyleCnt="6">
        <dgm:presLayoutVars>
          <dgm:bulletEnabled val="1"/>
        </dgm:presLayoutVars>
      </dgm:prSet>
      <dgm:spPr/>
      <dgm:t>
        <a:bodyPr/>
        <a:lstStyle/>
        <a:p>
          <a:endParaRPr lang="ru-RU"/>
        </a:p>
      </dgm:t>
    </dgm:pt>
    <dgm:pt modelId="{21BCBCCB-3427-4BA3-91BF-4C0F5F7E0AA7}" type="pres">
      <dgm:prSet presAssocID="{915F8472-A54C-4AD1-9F0C-A2DBE6D20918}" presName="sp" presStyleCnt="0"/>
      <dgm:spPr/>
    </dgm:pt>
    <dgm:pt modelId="{01D4CF66-E221-48DD-8A87-14576B35B22D}" type="pres">
      <dgm:prSet presAssocID="{0BBE3498-AD13-46DC-9384-132ECF70B653}" presName="composite" presStyleCnt="0"/>
      <dgm:spPr/>
    </dgm:pt>
    <dgm:pt modelId="{E49238A4-B3B8-4DC2-A0F7-2B8507D67EC3}" type="pres">
      <dgm:prSet presAssocID="{0BBE3498-AD13-46DC-9384-132ECF70B653}" presName="parentText" presStyleLbl="alignNode1" presStyleIdx="4" presStyleCnt="6">
        <dgm:presLayoutVars>
          <dgm:chMax val="1"/>
          <dgm:bulletEnabled val="1"/>
        </dgm:presLayoutVars>
      </dgm:prSet>
      <dgm:spPr/>
      <dgm:t>
        <a:bodyPr/>
        <a:lstStyle/>
        <a:p>
          <a:endParaRPr lang="ru-RU"/>
        </a:p>
      </dgm:t>
    </dgm:pt>
    <dgm:pt modelId="{C27B47F2-9BAB-4E22-8139-2608D66B004A}" type="pres">
      <dgm:prSet presAssocID="{0BBE3498-AD13-46DC-9384-132ECF70B653}" presName="descendantText" presStyleLbl="alignAcc1" presStyleIdx="4" presStyleCnt="6" custLinFactNeighborY="4147">
        <dgm:presLayoutVars>
          <dgm:bulletEnabled val="1"/>
        </dgm:presLayoutVars>
      </dgm:prSet>
      <dgm:spPr/>
      <dgm:t>
        <a:bodyPr/>
        <a:lstStyle/>
        <a:p>
          <a:endParaRPr lang="ru-RU"/>
        </a:p>
      </dgm:t>
    </dgm:pt>
    <dgm:pt modelId="{740DB9BF-6A08-4FE5-8607-1B6885E500EF}" type="pres">
      <dgm:prSet presAssocID="{703036CB-809C-4043-A99A-C7192819481F}" presName="sp" presStyleCnt="0"/>
      <dgm:spPr/>
    </dgm:pt>
    <dgm:pt modelId="{9EA267CE-EF45-4895-B168-A1C0965F64F0}" type="pres">
      <dgm:prSet presAssocID="{914B75DA-D21E-48B4-883A-76911FE76E25}" presName="composite" presStyleCnt="0"/>
      <dgm:spPr/>
    </dgm:pt>
    <dgm:pt modelId="{B62B55C2-760E-42D3-B17D-43E5C83A250B}" type="pres">
      <dgm:prSet presAssocID="{914B75DA-D21E-48B4-883A-76911FE76E25}" presName="parentText" presStyleLbl="alignNode1" presStyleIdx="5" presStyleCnt="6">
        <dgm:presLayoutVars>
          <dgm:chMax val="1"/>
          <dgm:bulletEnabled val="1"/>
        </dgm:presLayoutVars>
      </dgm:prSet>
      <dgm:spPr/>
      <dgm:t>
        <a:bodyPr/>
        <a:lstStyle/>
        <a:p>
          <a:endParaRPr lang="ru-RU"/>
        </a:p>
      </dgm:t>
    </dgm:pt>
    <dgm:pt modelId="{13634CDF-04AA-4991-92D5-77713CB856A7}" type="pres">
      <dgm:prSet presAssocID="{914B75DA-D21E-48B4-883A-76911FE76E25}" presName="descendantText" presStyleLbl="alignAcc1" presStyleIdx="5" presStyleCnt="6" custLinFactNeighborY="0">
        <dgm:presLayoutVars>
          <dgm:bulletEnabled val="1"/>
        </dgm:presLayoutVars>
      </dgm:prSet>
      <dgm:spPr/>
      <dgm:t>
        <a:bodyPr/>
        <a:lstStyle/>
        <a:p>
          <a:endParaRPr lang="ru-RU"/>
        </a:p>
      </dgm:t>
    </dgm:pt>
  </dgm:ptLst>
  <dgm:cxnLst>
    <dgm:cxn modelId="{F010CB8B-504D-43C2-B2F7-3795DED966C4}" srcId="{248CE619-87A4-4E27-8A51-937D4642C7CB}" destId="{418DAD41-FA58-4F4D-95C4-18F984F9D6F0}" srcOrd="2" destOrd="0" parTransId="{108B9F47-7938-4D19-BB7C-DDC61B2229DE}" sibTransId="{F006FD45-E8E5-4D23-8867-83F751E0C4BE}"/>
    <dgm:cxn modelId="{66993F6F-DD5D-4AE2-8434-8941A7A6DFD1}" type="presOf" srcId="{7B17E253-C5C3-4C4D-9F66-0B203EBCA81A}" destId="{56E5E34C-AE5E-45B4-95DA-AD1A6AE0DB1E}" srcOrd="0" destOrd="0" presId="urn:microsoft.com/office/officeart/2005/8/layout/chevron2"/>
    <dgm:cxn modelId="{BBBA3E44-C134-4675-803C-D28DF745D635}" srcId="{0BBE3498-AD13-46DC-9384-132ECF70B653}" destId="{AB21B0C7-1229-40C5-ADB4-A021D3C42B94}" srcOrd="0" destOrd="0" parTransId="{DF067535-F699-4057-BC34-F540115DEF52}" sibTransId="{40C09F27-3387-4D45-BD96-0726D2C0FB5F}"/>
    <dgm:cxn modelId="{E0E34F1D-E429-40A2-B0A6-253E75473E84}" srcId="{248CE619-87A4-4E27-8A51-937D4642C7CB}" destId="{C9B0E532-31E1-43DC-AA0D-55914A5B25C7}" srcOrd="3" destOrd="0" parTransId="{490E3756-F742-49B3-97A4-4A0F1F98666F}" sibTransId="{915F8472-A54C-4AD1-9F0C-A2DBE6D20918}"/>
    <dgm:cxn modelId="{0B0368B3-72BD-4BBA-8BEA-F2D241821E84}" srcId="{B83BA7A3-C4F3-46E9-8F7B-420AD53C98EF}" destId="{E2DC9CB6-67E7-498A-8ADA-9B7C0FBCDFE6}" srcOrd="0" destOrd="0" parTransId="{E4B43989-DB65-4639-98DF-44B3859E04B9}" sibTransId="{58159FDF-D4FE-414C-A1FC-C83A6C4E5D34}"/>
    <dgm:cxn modelId="{71E6E036-3B4A-419B-8D7C-7401D45DCF4E}" type="presOf" srcId="{914B75DA-D21E-48B4-883A-76911FE76E25}" destId="{B62B55C2-760E-42D3-B17D-43E5C83A250B}" srcOrd="0" destOrd="0" presId="urn:microsoft.com/office/officeart/2005/8/layout/chevron2"/>
    <dgm:cxn modelId="{CB821CE9-496E-4BA0-BAE3-30D1E873B1ED}" srcId="{248CE619-87A4-4E27-8A51-937D4642C7CB}" destId="{04523A74-C6AE-40AE-8E5A-3ECF710A30AF}" srcOrd="0" destOrd="0" parTransId="{70D83CBE-4AF8-4495-A39E-B2B586D44743}" sibTransId="{6E855512-A723-4B56-9925-943F54946D6A}"/>
    <dgm:cxn modelId="{66EE584E-1532-4588-B004-DFB79C73DF64}" type="presOf" srcId="{04523A74-C6AE-40AE-8E5A-3ECF710A30AF}" destId="{FC379CBB-C4EE-43F2-BFE8-B89B47C5E03B}" srcOrd="0" destOrd="0" presId="urn:microsoft.com/office/officeart/2005/8/layout/chevron2"/>
    <dgm:cxn modelId="{CBCFDD59-DB5D-4E5E-A0D7-1D34A3AEA730}" srcId="{418DAD41-FA58-4F4D-95C4-18F984F9D6F0}" destId="{65A6B6AE-76E1-4167-B302-3AF7886D8562}" srcOrd="0" destOrd="0" parTransId="{B99CBA47-9996-44FA-B77A-0EBA82F4742A}" sibTransId="{0F412AFE-61B2-4C90-84DF-FDC3DD93009B}"/>
    <dgm:cxn modelId="{8C6CDB67-6AF8-4ED8-AC9E-03DCB4C449D5}" srcId="{C9B0E532-31E1-43DC-AA0D-55914A5B25C7}" destId="{535AB41C-42DD-4125-957F-9C0A550700E4}" srcOrd="0" destOrd="0" parTransId="{9CC8B598-EC57-4CD7-B93E-2783D1B64EF6}" sibTransId="{E6B7AF01-2E1F-4559-9F93-D87A7EBB99D2}"/>
    <dgm:cxn modelId="{9E0E08AA-8420-46EA-A097-B183EA22396B}" type="presOf" srcId="{B83BA7A3-C4F3-46E9-8F7B-420AD53C98EF}" destId="{8FD74F7D-730B-4E5A-AEC9-9DECFF870D83}" srcOrd="0" destOrd="0" presId="urn:microsoft.com/office/officeart/2005/8/layout/chevron2"/>
    <dgm:cxn modelId="{CE88CF34-3C17-4F18-BF2F-528575C895B2}" type="presOf" srcId="{248CE619-87A4-4E27-8A51-937D4642C7CB}" destId="{3E1E91FC-C394-4088-AAD1-703B776D0554}" srcOrd="0" destOrd="0" presId="urn:microsoft.com/office/officeart/2005/8/layout/chevron2"/>
    <dgm:cxn modelId="{6DBB1B2A-4B1F-41AB-8E14-C024D8104E94}" type="presOf" srcId="{9A02B910-A0A3-4869-8F2B-8D00E0204304}" destId="{13634CDF-04AA-4991-92D5-77713CB856A7}" srcOrd="0" destOrd="0" presId="urn:microsoft.com/office/officeart/2005/8/layout/chevron2"/>
    <dgm:cxn modelId="{69CB9974-1127-4049-863F-90F3532EE4EF}" srcId="{248CE619-87A4-4E27-8A51-937D4642C7CB}" destId="{0BBE3498-AD13-46DC-9384-132ECF70B653}" srcOrd="4" destOrd="0" parTransId="{D23AF80F-76CC-4D24-8AC8-CF2403000DE9}" sibTransId="{703036CB-809C-4043-A99A-C7192819481F}"/>
    <dgm:cxn modelId="{8BC67EE5-0F77-45B8-8B3D-381941063D82}" type="presOf" srcId="{AB21B0C7-1229-40C5-ADB4-A021D3C42B94}" destId="{C27B47F2-9BAB-4E22-8139-2608D66B004A}" srcOrd="0" destOrd="0" presId="urn:microsoft.com/office/officeart/2005/8/layout/chevron2"/>
    <dgm:cxn modelId="{9994C60C-6AC6-416C-93A4-ADE9AE89EACE}" type="presOf" srcId="{65A6B6AE-76E1-4167-B302-3AF7886D8562}" destId="{F77A0EA2-60A0-4CDD-9A4F-A765BAE1CBAF}" srcOrd="0" destOrd="0" presId="urn:microsoft.com/office/officeart/2005/8/layout/chevron2"/>
    <dgm:cxn modelId="{9A5AAB3B-6B85-43C8-A0AD-7EE7597F55ED}" srcId="{248CE619-87A4-4E27-8A51-937D4642C7CB}" destId="{914B75DA-D21E-48B4-883A-76911FE76E25}" srcOrd="5" destOrd="0" parTransId="{3BE54454-2C69-4225-B1C6-F1D09CF0B40E}" sibTransId="{4D9DE15D-4E0A-4DA4-AEF7-06FB4051A8E4}"/>
    <dgm:cxn modelId="{81DB59F2-C0FA-4976-A82A-5146B6B9AA4C}" type="presOf" srcId="{E2DC9CB6-67E7-498A-8ADA-9B7C0FBCDFE6}" destId="{883EC26D-3F1E-455F-B7A4-31A428DF48B0}" srcOrd="0" destOrd="0" presId="urn:microsoft.com/office/officeart/2005/8/layout/chevron2"/>
    <dgm:cxn modelId="{E3C3E670-2680-455E-ADCC-2C2659D6627F}" srcId="{914B75DA-D21E-48B4-883A-76911FE76E25}" destId="{9A02B910-A0A3-4869-8F2B-8D00E0204304}" srcOrd="0" destOrd="0" parTransId="{5E2EAF45-6429-43E0-8911-B36075DBCC85}" sibTransId="{BF26B95A-92CA-4957-8C2F-90DA56F631EE}"/>
    <dgm:cxn modelId="{380A146C-0C15-43BF-9378-8699A97F8A07}" type="presOf" srcId="{535AB41C-42DD-4125-957F-9C0A550700E4}" destId="{BAF869BE-3750-4692-A21B-D1AE68B688C2}" srcOrd="0" destOrd="0" presId="urn:microsoft.com/office/officeart/2005/8/layout/chevron2"/>
    <dgm:cxn modelId="{3EB8B5B5-C6F1-48E1-9FE8-358B0179E813}" type="presOf" srcId="{0BBE3498-AD13-46DC-9384-132ECF70B653}" destId="{E49238A4-B3B8-4DC2-A0F7-2B8507D67EC3}" srcOrd="0" destOrd="0" presId="urn:microsoft.com/office/officeart/2005/8/layout/chevron2"/>
    <dgm:cxn modelId="{596A3903-4CED-4F06-BD4E-A2254739653D}" type="presOf" srcId="{418DAD41-FA58-4F4D-95C4-18F984F9D6F0}" destId="{DF913878-2016-41A7-B391-9B4165FB0582}" srcOrd="0" destOrd="0" presId="urn:microsoft.com/office/officeart/2005/8/layout/chevron2"/>
    <dgm:cxn modelId="{7F51C7AA-3FD9-4352-8B33-E6772AF594D1}" srcId="{04523A74-C6AE-40AE-8E5A-3ECF710A30AF}" destId="{7B17E253-C5C3-4C4D-9F66-0B203EBCA81A}" srcOrd="0" destOrd="0" parTransId="{B0E69040-6190-4D9B-AFAC-A8EAB016FE66}" sibTransId="{5059FC0B-6BED-43DC-92ED-C009CBA03975}"/>
    <dgm:cxn modelId="{F7CF728D-CAF6-4C08-B2A2-8774F1BEA678}" srcId="{248CE619-87A4-4E27-8A51-937D4642C7CB}" destId="{B83BA7A3-C4F3-46E9-8F7B-420AD53C98EF}" srcOrd="1" destOrd="0" parTransId="{9B33F9BF-A907-4A34-A60B-3234115D7E3A}" sibTransId="{371C5C8D-54B3-4240-8D3C-4A6E7E3D3C00}"/>
    <dgm:cxn modelId="{012F16C2-384E-4101-B444-82B810385CC5}" type="presOf" srcId="{C9B0E532-31E1-43DC-AA0D-55914A5B25C7}" destId="{E037EE12-B58A-4B30-B3EC-55C3A7C01577}" srcOrd="0" destOrd="0" presId="urn:microsoft.com/office/officeart/2005/8/layout/chevron2"/>
    <dgm:cxn modelId="{EF762D07-C1AA-415A-95CF-D991FD66E651}" type="presParOf" srcId="{3E1E91FC-C394-4088-AAD1-703B776D0554}" destId="{A152D8E2-05AD-4031-98A2-95C1ABDB8FB3}" srcOrd="0" destOrd="0" presId="urn:microsoft.com/office/officeart/2005/8/layout/chevron2"/>
    <dgm:cxn modelId="{CB9A1FD2-2354-4967-AE71-61B0A0A8604D}" type="presParOf" srcId="{A152D8E2-05AD-4031-98A2-95C1ABDB8FB3}" destId="{FC379CBB-C4EE-43F2-BFE8-B89B47C5E03B}" srcOrd="0" destOrd="0" presId="urn:microsoft.com/office/officeart/2005/8/layout/chevron2"/>
    <dgm:cxn modelId="{15C532FE-1245-474D-9B6C-B074410F1562}" type="presParOf" srcId="{A152D8E2-05AD-4031-98A2-95C1ABDB8FB3}" destId="{56E5E34C-AE5E-45B4-95DA-AD1A6AE0DB1E}" srcOrd="1" destOrd="0" presId="urn:microsoft.com/office/officeart/2005/8/layout/chevron2"/>
    <dgm:cxn modelId="{0AEAC3D3-46CB-415C-A636-BE05AF4EC00D}" type="presParOf" srcId="{3E1E91FC-C394-4088-AAD1-703B776D0554}" destId="{94C43BF7-6886-4609-92E0-D773B7E6FB22}" srcOrd="1" destOrd="0" presId="urn:microsoft.com/office/officeart/2005/8/layout/chevron2"/>
    <dgm:cxn modelId="{0E02321F-6315-421D-9B00-5F7EA78EB883}" type="presParOf" srcId="{3E1E91FC-C394-4088-AAD1-703B776D0554}" destId="{7CEDAD60-385C-4A7A-B33B-8D9AE3D23D8D}" srcOrd="2" destOrd="0" presId="urn:microsoft.com/office/officeart/2005/8/layout/chevron2"/>
    <dgm:cxn modelId="{29732DA2-A83D-4451-8D5B-894F224A3139}" type="presParOf" srcId="{7CEDAD60-385C-4A7A-B33B-8D9AE3D23D8D}" destId="{8FD74F7D-730B-4E5A-AEC9-9DECFF870D83}" srcOrd="0" destOrd="0" presId="urn:microsoft.com/office/officeart/2005/8/layout/chevron2"/>
    <dgm:cxn modelId="{7D7C44F0-EEC3-454D-92DF-112B9761A8B2}" type="presParOf" srcId="{7CEDAD60-385C-4A7A-B33B-8D9AE3D23D8D}" destId="{883EC26D-3F1E-455F-B7A4-31A428DF48B0}" srcOrd="1" destOrd="0" presId="urn:microsoft.com/office/officeart/2005/8/layout/chevron2"/>
    <dgm:cxn modelId="{DE978575-8B37-47EC-A82F-1C96535FB464}" type="presParOf" srcId="{3E1E91FC-C394-4088-AAD1-703B776D0554}" destId="{B1A17A51-D77A-4269-A77E-7B63AB79B847}" srcOrd="3" destOrd="0" presId="urn:microsoft.com/office/officeart/2005/8/layout/chevron2"/>
    <dgm:cxn modelId="{4B95E06E-0BFA-472B-A790-7F06FC17107B}" type="presParOf" srcId="{3E1E91FC-C394-4088-AAD1-703B776D0554}" destId="{570B961E-C8E9-466D-A9AC-B5730F4ACB0A}" srcOrd="4" destOrd="0" presId="urn:microsoft.com/office/officeart/2005/8/layout/chevron2"/>
    <dgm:cxn modelId="{BEFC9EF4-8819-4000-9A26-3B6DAFD2C756}" type="presParOf" srcId="{570B961E-C8E9-466D-A9AC-B5730F4ACB0A}" destId="{DF913878-2016-41A7-B391-9B4165FB0582}" srcOrd="0" destOrd="0" presId="urn:microsoft.com/office/officeart/2005/8/layout/chevron2"/>
    <dgm:cxn modelId="{B542ECB1-B926-477B-91A6-B8E794BBD7B4}" type="presParOf" srcId="{570B961E-C8E9-466D-A9AC-B5730F4ACB0A}" destId="{F77A0EA2-60A0-4CDD-9A4F-A765BAE1CBAF}" srcOrd="1" destOrd="0" presId="urn:microsoft.com/office/officeart/2005/8/layout/chevron2"/>
    <dgm:cxn modelId="{81EA0D78-5C86-40F1-8936-ED3F1D9E1DD9}" type="presParOf" srcId="{3E1E91FC-C394-4088-AAD1-703B776D0554}" destId="{D35FA87F-647E-47AC-9337-48627529C48E}" srcOrd="5" destOrd="0" presId="urn:microsoft.com/office/officeart/2005/8/layout/chevron2"/>
    <dgm:cxn modelId="{59B50803-E433-422E-9849-87BB1754EDFB}" type="presParOf" srcId="{3E1E91FC-C394-4088-AAD1-703B776D0554}" destId="{116AF3AB-F3F4-41A2-A467-EB6118391A58}" srcOrd="6" destOrd="0" presId="urn:microsoft.com/office/officeart/2005/8/layout/chevron2"/>
    <dgm:cxn modelId="{05D1CE92-E6E3-4EBB-9E45-2DBB0B316570}" type="presParOf" srcId="{116AF3AB-F3F4-41A2-A467-EB6118391A58}" destId="{E037EE12-B58A-4B30-B3EC-55C3A7C01577}" srcOrd="0" destOrd="0" presId="urn:microsoft.com/office/officeart/2005/8/layout/chevron2"/>
    <dgm:cxn modelId="{8ACB72A7-A4E0-4542-8053-75D555A05850}" type="presParOf" srcId="{116AF3AB-F3F4-41A2-A467-EB6118391A58}" destId="{BAF869BE-3750-4692-A21B-D1AE68B688C2}" srcOrd="1" destOrd="0" presId="urn:microsoft.com/office/officeart/2005/8/layout/chevron2"/>
    <dgm:cxn modelId="{21C2B8CE-8029-4097-942F-2FE36330CFC1}" type="presParOf" srcId="{3E1E91FC-C394-4088-AAD1-703B776D0554}" destId="{21BCBCCB-3427-4BA3-91BF-4C0F5F7E0AA7}" srcOrd="7" destOrd="0" presId="urn:microsoft.com/office/officeart/2005/8/layout/chevron2"/>
    <dgm:cxn modelId="{AC1B9FF3-E9D7-4492-9482-722A7E675DA7}" type="presParOf" srcId="{3E1E91FC-C394-4088-AAD1-703B776D0554}" destId="{01D4CF66-E221-48DD-8A87-14576B35B22D}" srcOrd="8" destOrd="0" presId="urn:microsoft.com/office/officeart/2005/8/layout/chevron2"/>
    <dgm:cxn modelId="{1DC48126-4EC2-420D-963C-AB31473FB4E8}" type="presParOf" srcId="{01D4CF66-E221-48DD-8A87-14576B35B22D}" destId="{E49238A4-B3B8-4DC2-A0F7-2B8507D67EC3}" srcOrd="0" destOrd="0" presId="urn:microsoft.com/office/officeart/2005/8/layout/chevron2"/>
    <dgm:cxn modelId="{3D2DA741-0266-4B08-976E-1A9720128004}" type="presParOf" srcId="{01D4CF66-E221-48DD-8A87-14576B35B22D}" destId="{C27B47F2-9BAB-4E22-8139-2608D66B004A}" srcOrd="1" destOrd="0" presId="urn:microsoft.com/office/officeart/2005/8/layout/chevron2"/>
    <dgm:cxn modelId="{AFDFAC3C-C617-4A97-843A-ED4EE12C824A}" type="presParOf" srcId="{3E1E91FC-C394-4088-AAD1-703B776D0554}" destId="{740DB9BF-6A08-4FE5-8607-1B6885E500EF}" srcOrd="9" destOrd="0" presId="urn:microsoft.com/office/officeart/2005/8/layout/chevron2"/>
    <dgm:cxn modelId="{86E48A33-43D9-4101-9798-1A4E67421A07}" type="presParOf" srcId="{3E1E91FC-C394-4088-AAD1-703B776D0554}" destId="{9EA267CE-EF45-4895-B168-A1C0965F64F0}" srcOrd="10" destOrd="0" presId="urn:microsoft.com/office/officeart/2005/8/layout/chevron2"/>
    <dgm:cxn modelId="{111DF5FA-384F-49F8-881B-099DCC271BB9}" type="presParOf" srcId="{9EA267CE-EF45-4895-B168-A1C0965F64F0}" destId="{B62B55C2-760E-42D3-B17D-43E5C83A250B}" srcOrd="0" destOrd="0" presId="urn:microsoft.com/office/officeart/2005/8/layout/chevron2"/>
    <dgm:cxn modelId="{62228E9A-FCF7-48B6-94B1-870407BC0D2D}" type="presParOf" srcId="{9EA267CE-EF45-4895-B168-A1C0965F64F0}" destId="{13634CDF-04AA-4991-92D5-77713CB856A7}" srcOrd="1" destOrd="0" presId="urn:microsoft.com/office/officeart/2005/8/layout/chevron2"/>
  </dgm:cxnLst>
  <dgm:bg/>
  <dgm:whole/>
</dgm:dataModel>
</file>

<file path=ppt/diagrams/data2.xml><?xml version="1.0" encoding="utf-8"?>
<dgm:dataModel xmlns:dgm="http://schemas.openxmlformats.org/drawingml/2006/diagram" xmlns:a="http://schemas.openxmlformats.org/drawingml/2006/main">
  <dgm:ptLst>
    <dgm:pt modelId="{37075DE1-C5CF-4DCA-835A-BC2D8F3DCEC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ru-RU"/>
        </a:p>
      </dgm:t>
    </dgm:pt>
    <dgm:pt modelId="{CB9F20D2-C898-4413-BB09-1268A120EF8F}">
      <dgm:prSet phldrT="[Текст]">
        <dgm:style>
          <a:lnRef idx="1">
            <a:schemeClr val="accent2"/>
          </a:lnRef>
          <a:fillRef idx="2">
            <a:schemeClr val="accent2"/>
          </a:fillRef>
          <a:effectRef idx="1">
            <a:schemeClr val="accent2"/>
          </a:effectRef>
          <a:fontRef idx="minor">
            <a:schemeClr val="dk1"/>
          </a:fontRef>
        </dgm:style>
      </dgm:prSet>
      <dgm:spPr/>
      <dgm:t>
        <a:bodyPr/>
        <a:lstStyle/>
        <a:p>
          <a:r>
            <a:rPr lang="ru-RU" dirty="0"/>
            <a:t>1. Читательский опыт</a:t>
          </a:r>
        </a:p>
      </dgm:t>
    </dgm:pt>
    <dgm:pt modelId="{529B2131-A109-455B-9A5E-CE37A54D3BA8}" type="parTrans" cxnId="{099664D2-03F0-4F0D-A682-54C7DBB6A8BF}">
      <dgm:prSet/>
      <dgm:spPr/>
      <dgm:t>
        <a:bodyPr/>
        <a:lstStyle/>
        <a:p>
          <a:endParaRPr lang="ru-RU"/>
        </a:p>
      </dgm:t>
    </dgm:pt>
    <dgm:pt modelId="{1B4B64D5-3E61-4842-B4AD-A7A217873709}" type="sibTrans" cxnId="{099664D2-03F0-4F0D-A682-54C7DBB6A8BF}">
      <dgm:prSet/>
      <dgm:spPr/>
      <dgm:t>
        <a:bodyPr/>
        <a:lstStyle/>
        <a:p>
          <a:endParaRPr lang="ru-RU"/>
        </a:p>
      </dgm:t>
    </dgm:pt>
    <dgm:pt modelId="{73A990A8-60AA-4D14-92D9-EFE7358236A2}">
      <dgm:prSet phldrT="[Текст]"/>
      <dgm:spPr/>
      <dgm:t>
        <a:bodyPr/>
        <a:lstStyle/>
        <a:p>
          <a:r>
            <a:rPr lang="ru-RU"/>
            <a:t>Художественная литература</a:t>
          </a:r>
        </a:p>
      </dgm:t>
    </dgm:pt>
    <dgm:pt modelId="{808DD62E-A470-42CC-8B9E-85E2C0832AB3}" type="parTrans" cxnId="{ADA6A798-93D0-49EE-BDAA-1C143671A5ED}">
      <dgm:prSet/>
      <dgm:spPr/>
      <dgm:t>
        <a:bodyPr/>
        <a:lstStyle/>
        <a:p>
          <a:endParaRPr lang="ru-RU"/>
        </a:p>
      </dgm:t>
    </dgm:pt>
    <dgm:pt modelId="{7D57726E-1BBF-4933-B055-17A336BA8BA3}" type="sibTrans" cxnId="{ADA6A798-93D0-49EE-BDAA-1C143671A5ED}">
      <dgm:prSet/>
      <dgm:spPr/>
      <dgm:t>
        <a:bodyPr/>
        <a:lstStyle/>
        <a:p>
          <a:endParaRPr lang="ru-RU"/>
        </a:p>
      </dgm:t>
    </dgm:pt>
    <dgm:pt modelId="{EEB79CA7-EFF8-49DB-B35E-D15369915C30}">
      <dgm:prSet phldrT="[Текст]"/>
      <dgm:spPr/>
      <dgm:t>
        <a:bodyPr/>
        <a:lstStyle/>
        <a:p>
          <a:r>
            <a:rPr lang="ru-RU"/>
            <a:t>Историческая литература</a:t>
          </a:r>
        </a:p>
      </dgm:t>
    </dgm:pt>
    <dgm:pt modelId="{4CFFF638-54CC-4D79-88D8-B687E585952E}" type="parTrans" cxnId="{33A4D216-28F2-4418-9154-A3EAB9896D59}">
      <dgm:prSet/>
      <dgm:spPr/>
      <dgm:t>
        <a:bodyPr/>
        <a:lstStyle/>
        <a:p>
          <a:endParaRPr lang="ru-RU"/>
        </a:p>
      </dgm:t>
    </dgm:pt>
    <dgm:pt modelId="{E8DD5A96-39AD-426B-9DC2-59D6E97059E1}" type="sibTrans" cxnId="{33A4D216-28F2-4418-9154-A3EAB9896D59}">
      <dgm:prSet/>
      <dgm:spPr/>
      <dgm:t>
        <a:bodyPr/>
        <a:lstStyle/>
        <a:p>
          <a:endParaRPr lang="ru-RU"/>
        </a:p>
      </dgm:t>
    </dgm:pt>
    <dgm:pt modelId="{A85F13D7-D79A-4121-AE1D-8510AA537ABB}">
      <dgm:prSet phldrT="[Текст]"/>
      <dgm:spPr/>
      <dgm:t>
        <a:bodyPr/>
        <a:lstStyle/>
        <a:p>
          <a:r>
            <a:rPr lang="ru-RU"/>
            <a:t>Научно - популярная литература</a:t>
          </a:r>
        </a:p>
      </dgm:t>
    </dgm:pt>
    <dgm:pt modelId="{DFA77D37-FCA5-4CBA-8604-BE9190E309F3}" type="parTrans" cxnId="{80B36083-9CD0-4787-9D80-CBD69A2B8159}">
      <dgm:prSet/>
      <dgm:spPr/>
      <dgm:t>
        <a:bodyPr/>
        <a:lstStyle/>
        <a:p>
          <a:endParaRPr lang="ru-RU"/>
        </a:p>
      </dgm:t>
    </dgm:pt>
    <dgm:pt modelId="{81ACC3C8-77D5-425E-BF05-0EC504647067}" type="sibTrans" cxnId="{80B36083-9CD0-4787-9D80-CBD69A2B8159}">
      <dgm:prSet/>
      <dgm:spPr/>
      <dgm:t>
        <a:bodyPr/>
        <a:lstStyle/>
        <a:p>
          <a:endParaRPr lang="ru-RU"/>
        </a:p>
      </dgm:t>
    </dgm:pt>
    <dgm:pt modelId="{EC491728-04BE-4DBA-9623-400942B7D67B}" type="pres">
      <dgm:prSet presAssocID="{37075DE1-C5CF-4DCA-835A-BC2D8F3DCECB}" presName="hierChild1" presStyleCnt="0">
        <dgm:presLayoutVars>
          <dgm:orgChart val="1"/>
          <dgm:chPref val="1"/>
          <dgm:dir/>
          <dgm:animOne val="branch"/>
          <dgm:animLvl val="lvl"/>
          <dgm:resizeHandles/>
        </dgm:presLayoutVars>
      </dgm:prSet>
      <dgm:spPr/>
      <dgm:t>
        <a:bodyPr/>
        <a:lstStyle/>
        <a:p>
          <a:endParaRPr lang="ru-RU"/>
        </a:p>
      </dgm:t>
    </dgm:pt>
    <dgm:pt modelId="{776981D5-B1C5-4510-87AC-FA5CA81221FE}" type="pres">
      <dgm:prSet presAssocID="{CB9F20D2-C898-4413-BB09-1268A120EF8F}" presName="hierRoot1" presStyleCnt="0">
        <dgm:presLayoutVars>
          <dgm:hierBranch val="init"/>
        </dgm:presLayoutVars>
      </dgm:prSet>
      <dgm:spPr/>
    </dgm:pt>
    <dgm:pt modelId="{5B89C2C3-5879-469A-86D8-F7D36564F516}" type="pres">
      <dgm:prSet presAssocID="{CB9F20D2-C898-4413-BB09-1268A120EF8F}" presName="rootComposite1" presStyleCnt="0"/>
      <dgm:spPr/>
    </dgm:pt>
    <dgm:pt modelId="{D1467D5F-2862-460E-A71B-6D211F8D10DB}" type="pres">
      <dgm:prSet presAssocID="{CB9F20D2-C898-4413-BB09-1268A120EF8F}" presName="rootText1" presStyleLbl="node0" presStyleIdx="0" presStyleCnt="1">
        <dgm:presLayoutVars>
          <dgm:chPref val="3"/>
        </dgm:presLayoutVars>
      </dgm:prSet>
      <dgm:spPr/>
      <dgm:t>
        <a:bodyPr/>
        <a:lstStyle/>
        <a:p>
          <a:endParaRPr lang="ru-RU"/>
        </a:p>
      </dgm:t>
    </dgm:pt>
    <dgm:pt modelId="{F35B0979-9E90-4678-AEE9-35AB4310C05C}" type="pres">
      <dgm:prSet presAssocID="{CB9F20D2-C898-4413-BB09-1268A120EF8F}" presName="rootConnector1" presStyleLbl="node1" presStyleIdx="0" presStyleCnt="0"/>
      <dgm:spPr/>
      <dgm:t>
        <a:bodyPr/>
        <a:lstStyle/>
        <a:p>
          <a:endParaRPr lang="ru-RU"/>
        </a:p>
      </dgm:t>
    </dgm:pt>
    <dgm:pt modelId="{5BAE69D3-8DF7-494C-AD8D-CF45FD9BC729}" type="pres">
      <dgm:prSet presAssocID="{CB9F20D2-C898-4413-BB09-1268A120EF8F}" presName="hierChild2" presStyleCnt="0"/>
      <dgm:spPr/>
    </dgm:pt>
    <dgm:pt modelId="{C0BCE0D9-9BC8-4115-960D-E1F50FAEF11B}" type="pres">
      <dgm:prSet presAssocID="{808DD62E-A470-42CC-8B9E-85E2C0832AB3}" presName="Name37" presStyleLbl="parChTrans1D2" presStyleIdx="0" presStyleCnt="3"/>
      <dgm:spPr/>
      <dgm:t>
        <a:bodyPr/>
        <a:lstStyle/>
        <a:p>
          <a:endParaRPr lang="ru-RU"/>
        </a:p>
      </dgm:t>
    </dgm:pt>
    <dgm:pt modelId="{544A59D4-7ACF-4A45-B74F-ADE33EF02985}" type="pres">
      <dgm:prSet presAssocID="{73A990A8-60AA-4D14-92D9-EFE7358236A2}" presName="hierRoot2" presStyleCnt="0">
        <dgm:presLayoutVars>
          <dgm:hierBranch val="init"/>
        </dgm:presLayoutVars>
      </dgm:prSet>
      <dgm:spPr/>
    </dgm:pt>
    <dgm:pt modelId="{5FA8DAA8-A023-48E5-BD5C-037B9B7347B7}" type="pres">
      <dgm:prSet presAssocID="{73A990A8-60AA-4D14-92D9-EFE7358236A2}" presName="rootComposite" presStyleCnt="0"/>
      <dgm:spPr/>
    </dgm:pt>
    <dgm:pt modelId="{AF314B33-F77B-49E9-B6DC-D36E9E068802}" type="pres">
      <dgm:prSet presAssocID="{73A990A8-60AA-4D14-92D9-EFE7358236A2}" presName="rootText" presStyleLbl="node2" presStyleIdx="0" presStyleCnt="3">
        <dgm:presLayoutVars>
          <dgm:chPref val="3"/>
        </dgm:presLayoutVars>
      </dgm:prSet>
      <dgm:spPr/>
      <dgm:t>
        <a:bodyPr/>
        <a:lstStyle/>
        <a:p>
          <a:endParaRPr lang="ru-RU"/>
        </a:p>
      </dgm:t>
    </dgm:pt>
    <dgm:pt modelId="{E19BC28E-7E39-4F52-9D60-2267CA0F414A}" type="pres">
      <dgm:prSet presAssocID="{73A990A8-60AA-4D14-92D9-EFE7358236A2}" presName="rootConnector" presStyleLbl="node2" presStyleIdx="0" presStyleCnt="3"/>
      <dgm:spPr/>
      <dgm:t>
        <a:bodyPr/>
        <a:lstStyle/>
        <a:p>
          <a:endParaRPr lang="ru-RU"/>
        </a:p>
      </dgm:t>
    </dgm:pt>
    <dgm:pt modelId="{BED9B83D-7092-4370-AEE0-AC71B4AA9E42}" type="pres">
      <dgm:prSet presAssocID="{73A990A8-60AA-4D14-92D9-EFE7358236A2}" presName="hierChild4" presStyleCnt="0"/>
      <dgm:spPr/>
    </dgm:pt>
    <dgm:pt modelId="{D4459DAE-CFB0-420B-91DC-B6B72B2ACF2F}" type="pres">
      <dgm:prSet presAssocID="{73A990A8-60AA-4D14-92D9-EFE7358236A2}" presName="hierChild5" presStyleCnt="0"/>
      <dgm:spPr/>
    </dgm:pt>
    <dgm:pt modelId="{C3190CA5-9512-42C7-B60C-8F12A4FD3EAA}" type="pres">
      <dgm:prSet presAssocID="{4CFFF638-54CC-4D79-88D8-B687E585952E}" presName="Name37" presStyleLbl="parChTrans1D2" presStyleIdx="1" presStyleCnt="3"/>
      <dgm:spPr/>
      <dgm:t>
        <a:bodyPr/>
        <a:lstStyle/>
        <a:p>
          <a:endParaRPr lang="ru-RU"/>
        </a:p>
      </dgm:t>
    </dgm:pt>
    <dgm:pt modelId="{C1BB8F41-8A96-4D6D-B215-E948CC4A9E49}" type="pres">
      <dgm:prSet presAssocID="{EEB79CA7-EFF8-49DB-B35E-D15369915C30}" presName="hierRoot2" presStyleCnt="0">
        <dgm:presLayoutVars>
          <dgm:hierBranch val="init"/>
        </dgm:presLayoutVars>
      </dgm:prSet>
      <dgm:spPr/>
    </dgm:pt>
    <dgm:pt modelId="{00C7B6DC-6C06-42C9-9C7D-F8395035141B}" type="pres">
      <dgm:prSet presAssocID="{EEB79CA7-EFF8-49DB-B35E-D15369915C30}" presName="rootComposite" presStyleCnt="0"/>
      <dgm:spPr/>
    </dgm:pt>
    <dgm:pt modelId="{D75C7F0F-CF15-4867-8B1F-AFF5E94D2A74}" type="pres">
      <dgm:prSet presAssocID="{EEB79CA7-EFF8-49DB-B35E-D15369915C30}" presName="rootText" presStyleLbl="node2" presStyleIdx="1" presStyleCnt="3">
        <dgm:presLayoutVars>
          <dgm:chPref val="3"/>
        </dgm:presLayoutVars>
      </dgm:prSet>
      <dgm:spPr/>
      <dgm:t>
        <a:bodyPr/>
        <a:lstStyle/>
        <a:p>
          <a:endParaRPr lang="ru-RU"/>
        </a:p>
      </dgm:t>
    </dgm:pt>
    <dgm:pt modelId="{498B9E84-B81A-4E7B-BB91-C7A53C3E64A0}" type="pres">
      <dgm:prSet presAssocID="{EEB79CA7-EFF8-49DB-B35E-D15369915C30}" presName="rootConnector" presStyleLbl="node2" presStyleIdx="1" presStyleCnt="3"/>
      <dgm:spPr/>
      <dgm:t>
        <a:bodyPr/>
        <a:lstStyle/>
        <a:p>
          <a:endParaRPr lang="ru-RU"/>
        </a:p>
      </dgm:t>
    </dgm:pt>
    <dgm:pt modelId="{6B3F72CC-FF70-48D6-88B1-842A58DC130B}" type="pres">
      <dgm:prSet presAssocID="{EEB79CA7-EFF8-49DB-B35E-D15369915C30}" presName="hierChild4" presStyleCnt="0"/>
      <dgm:spPr/>
    </dgm:pt>
    <dgm:pt modelId="{6B1F1A00-E6DC-4F2B-A0E0-C8DE201D0DDC}" type="pres">
      <dgm:prSet presAssocID="{EEB79CA7-EFF8-49DB-B35E-D15369915C30}" presName="hierChild5" presStyleCnt="0"/>
      <dgm:spPr/>
    </dgm:pt>
    <dgm:pt modelId="{E5A31B2A-7B1A-44F6-9595-F3B7C36B47E5}" type="pres">
      <dgm:prSet presAssocID="{DFA77D37-FCA5-4CBA-8604-BE9190E309F3}" presName="Name37" presStyleLbl="parChTrans1D2" presStyleIdx="2" presStyleCnt="3"/>
      <dgm:spPr/>
      <dgm:t>
        <a:bodyPr/>
        <a:lstStyle/>
        <a:p>
          <a:endParaRPr lang="ru-RU"/>
        </a:p>
      </dgm:t>
    </dgm:pt>
    <dgm:pt modelId="{A649F97B-5108-4821-839D-327BB55C2FF6}" type="pres">
      <dgm:prSet presAssocID="{A85F13D7-D79A-4121-AE1D-8510AA537ABB}" presName="hierRoot2" presStyleCnt="0">
        <dgm:presLayoutVars>
          <dgm:hierBranch val="init"/>
        </dgm:presLayoutVars>
      </dgm:prSet>
      <dgm:spPr/>
    </dgm:pt>
    <dgm:pt modelId="{73E2729C-C041-4372-BD98-0D21D95B4DB6}" type="pres">
      <dgm:prSet presAssocID="{A85F13D7-D79A-4121-AE1D-8510AA537ABB}" presName="rootComposite" presStyleCnt="0"/>
      <dgm:spPr/>
    </dgm:pt>
    <dgm:pt modelId="{7D6040FB-67EC-40BA-BF3A-AAE5E6AE174B}" type="pres">
      <dgm:prSet presAssocID="{A85F13D7-D79A-4121-AE1D-8510AA537ABB}" presName="rootText" presStyleLbl="node2" presStyleIdx="2" presStyleCnt="3">
        <dgm:presLayoutVars>
          <dgm:chPref val="3"/>
        </dgm:presLayoutVars>
      </dgm:prSet>
      <dgm:spPr/>
      <dgm:t>
        <a:bodyPr/>
        <a:lstStyle/>
        <a:p>
          <a:endParaRPr lang="ru-RU"/>
        </a:p>
      </dgm:t>
    </dgm:pt>
    <dgm:pt modelId="{74FA3E63-9CF4-48A8-A537-C6F094C27232}" type="pres">
      <dgm:prSet presAssocID="{A85F13D7-D79A-4121-AE1D-8510AA537ABB}" presName="rootConnector" presStyleLbl="node2" presStyleIdx="2" presStyleCnt="3"/>
      <dgm:spPr/>
      <dgm:t>
        <a:bodyPr/>
        <a:lstStyle/>
        <a:p>
          <a:endParaRPr lang="ru-RU"/>
        </a:p>
      </dgm:t>
    </dgm:pt>
    <dgm:pt modelId="{0792F52C-BB0F-464E-BB82-2F5C43EE531D}" type="pres">
      <dgm:prSet presAssocID="{A85F13D7-D79A-4121-AE1D-8510AA537ABB}" presName="hierChild4" presStyleCnt="0"/>
      <dgm:spPr/>
    </dgm:pt>
    <dgm:pt modelId="{CFAAF7F7-EE33-4112-945F-25976238A0E3}" type="pres">
      <dgm:prSet presAssocID="{A85F13D7-D79A-4121-AE1D-8510AA537ABB}" presName="hierChild5" presStyleCnt="0"/>
      <dgm:spPr/>
    </dgm:pt>
    <dgm:pt modelId="{64755C86-5831-481B-AEB5-AC70F7FD6870}" type="pres">
      <dgm:prSet presAssocID="{CB9F20D2-C898-4413-BB09-1268A120EF8F}" presName="hierChild3" presStyleCnt="0"/>
      <dgm:spPr/>
    </dgm:pt>
  </dgm:ptLst>
  <dgm:cxnLst>
    <dgm:cxn modelId="{6E3E7562-258A-4FB7-9C3F-7745B6E3CABA}" type="presOf" srcId="{73A990A8-60AA-4D14-92D9-EFE7358236A2}" destId="{AF314B33-F77B-49E9-B6DC-D36E9E068802}" srcOrd="0" destOrd="0" presId="urn:microsoft.com/office/officeart/2005/8/layout/orgChart1"/>
    <dgm:cxn modelId="{80B36083-9CD0-4787-9D80-CBD69A2B8159}" srcId="{CB9F20D2-C898-4413-BB09-1268A120EF8F}" destId="{A85F13D7-D79A-4121-AE1D-8510AA537ABB}" srcOrd="2" destOrd="0" parTransId="{DFA77D37-FCA5-4CBA-8604-BE9190E309F3}" sibTransId="{81ACC3C8-77D5-425E-BF05-0EC504647067}"/>
    <dgm:cxn modelId="{08BE23FB-7A82-4673-8D75-CAD758D26CAE}" type="presOf" srcId="{DFA77D37-FCA5-4CBA-8604-BE9190E309F3}" destId="{E5A31B2A-7B1A-44F6-9595-F3B7C36B47E5}" srcOrd="0" destOrd="0" presId="urn:microsoft.com/office/officeart/2005/8/layout/orgChart1"/>
    <dgm:cxn modelId="{EDEFDA49-EDA0-4596-8EA6-0DF7E798D3D6}" type="presOf" srcId="{CB9F20D2-C898-4413-BB09-1268A120EF8F}" destId="{D1467D5F-2862-460E-A71B-6D211F8D10DB}" srcOrd="0" destOrd="0" presId="urn:microsoft.com/office/officeart/2005/8/layout/orgChart1"/>
    <dgm:cxn modelId="{DA5D1ED9-C09A-40F9-B658-F737978AF109}" type="presOf" srcId="{73A990A8-60AA-4D14-92D9-EFE7358236A2}" destId="{E19BC28E-7E39-4F52-9D60-2267CA0F414A}" srcOrd="1" destOrd="0" presId="urn:microsoft.com/office/officeart/2005/8/layout/orgChart1"/>
    <dgm:cxn modelId="{66D8F00F-B264-4D66-AD05-20FB45D1797B}" type="presOf" srcId="{EEB79CA7-EFF8-49DB-B35E-D15369915C30}" destId="{D75C7F0F-CF15-4867-8B1F-AFF5E94D2A74}" srcOrd="0" destOrd="0" presId="urn:microsoft.com/office/officeart/2005/8/layout/orgChart1"/>
    <dgm:cxn modelId="{0B0AFC13-6C00-4A03-BA70-1D2C546BC109}" type="presOf" srcId="{37075DE1-C5CF-4DCA-835A-BC2D8F3DCECB}" destId="{EC491728-04BE-4DBA-9623-400942B7D67B}" srcOrd="0" destOrd="0" presId="urn:microsoft.com/office/officeart/2005/8/layout/orgChart1"/>
    <dgm:cxn modelId="{0730C400-BE11-4B25-A3BA-2A06AAE9CABD}" type="presOf" srcId="{A85F13D7-D79A-4121-AE1D-8510AA537ABB}" destId="{74FA3E63-9CF4-48A8-A537-C6F094C27232}" srcOrd="1" destOrd="0" presId="urn:microsoft.com/office/officeart/2005/8/layout/orgChart1"/>
    <dgm:cxn modelId="{EBDF9078-F9A4-4FD2-A140-08E554E15B1B}" type="presOf" srcId="{808DD62E-A470-42CC-8B9E-85E2C0832AB3}" destId="{C0BCE0D9-9BC8-4115-960D-E1F50FAEF11B}" srcOrd="0" destOrd="0" presId="urn:microsoft.com/office/officeart/2005/8/layout/orgChart1"/>
    <dgm:cxn modelId="{33A4D216-28F2-4418-9154-A3EAB9896D59}" srcId="{CB9F20D2-C898-4413-BB09-1268A120EF8F}" destId="{EEB79CA7-EFF8-49DB-B35E-D15369915C30}" srcOrd="1" destOrd="0" parTransId="{4CFFF638-54CC-4D79-88D8-B687E585952E}" sibTransId="{E8DD5A96-39AD-426B-9DC2-59D6E97059E1}"/>
    <dgm:cxn modelId="{53B04748-0066-4E3E-AFEC-4659E8256BA2}" type="presOf" srcId="{4CFFF638-54CC-4D79-88D8-B687E585952E}" destId="{C3190CA5-9512-42C7-B60C-8F12A4FD3EAA}" srcOrd="0" destOrd="0" presId="urn:microsoft.com/office/officeart/2005/8/layout/orgChart1"/>
    <dgm:cxn modelId="{ADA6A798-93D0-49EE-BDAA-1C143671A5ED}" srcId="{CB9F20D2-C898-4413-BB09-1268A120EF8F}" destId="{73A990A8-60AA-4D14-92D9-EFE7358236A2}" srcOrd="0" destOrd="0" parTransId="{808DD62E-A470-42CC-8B9E-85E2C0832AB3}" sibTransId="{7D57726E-1BBF-4933-B055-17A336BA8BA3}"/>
    <dgm:cxn modelId="{ED6749B2-EECF-45B5-BADC-2C6ECC4C0AAF}" type="presOf" srcId="{CB9F20D2-C898-4413-BB09-1268A120EF8F}" destId="{F35B0979-9E90-4678-AEE9-35AB4310C05C}" srcOrd="1" destOrd="0" presId="urn:microsoft.com/office/officeart/2005/8/layout/orgChart1"/>
    <dgm:cxn modelId="{099664D2-03F0-4F0D-A682-54C7DBB6A8BF}" srcId="{37075DE1-C5CF-4DCA-835A-BC2D8F3DCECB}" destId="{CB9F20D2-C898-4413-BB09-1268A120EF8F}" srcOrd="0" destOrd="0" parTransId="{529B2131-A109-455B-9A5E-CE37A54D3BA8}" sibTransId="{1B4B64D5-3E61-4842-B4AD-A7A217873709}"/>
    <dgm:cxn modelId="{296FF726-1DCF-448F-82B9-99178336C8D7}" type="presOf" srcId="{EEB79CA7-EFF8-49DB-B35E-D15369915C30}" destId="{498B9E84-B81A-4E7B-BB91-C7A53C3E64A0}" srcOrd="1" destOrd="0" presId="urn:microsoft.com/office/officeart/2005/8/layout/orgChart1"/>
    <dgm:cxn modelId="{29D4278B-109A-4631-A72E-AB3F7E6404F5}" type="presOf" srcId="{A85F13D7-D79A-4121-AE1D-8510AA537ABB}" destId="{7D6040FB-67EC-40BA-BF3A-AAE5E6AE174B}" srcOrd="0" destOrd="0" presId="urn:microsoft.com/office/officeart/2005/8/layout/orgChart1"/>
    <dgm:cxn modelId="{7B88BCA4-F194-4B4C-A086-33ADCB40FDAB}" type="presParOf" srcId="{EC491728-04BE-4DBA-9623-400942B7D67B}" destId="{776981D5-B1C5-4510-87AC-FA5CA81221FE}" srcOrd="0" destOrd="0" presId="urn:microsoft.com/office/officeart/2005/8/layout/orgChart1"/>
    <dgm:cxn modelId="{E57472DF-9FC2-476A-84E8-18DA1C5EFC52}" type="presParOf" srcId="{776981D5-B1C5-4510-87AC-FA5CA81221FE}" destId="{5B89C2C3-5879-469A-86D8-F7D36564F516}" srcOrd="0" destOrd="0" presId="urn:microsoft.com/office/officeart/2005/8/layout/orgChart1"/>
    <dgm:cxn modelId="{7E107D02-C467-4F88-A1A1-472DD534F376}" type="presParOf" srcId="{5B89C2C3-5879-469A-86D8-F7D36564F516}" destId="{D1467D5F-2862-460E-A71B-6D211F8D10DB}" srcOrd="0" destOrd="0" presId="urn:microsoft.com/office/officeart/2005/8/layout/orgChart1"/>
    <dgm:cxn modelId="{3DD9036E-1DDC-4F74-AFDA-C77A274AC4FC}" type="presParOf" srcId="{5B89C2C3-5879-469A-86D8-F7D36564F516}" destId="{F35B0979-9E90-4678-AEE9-35AB4310C05C}" srcOrd="1" destOrd="0" presId="urn:microsoft.com/office/officeart/2005/8/layout/orgChart1"/>
    <dgm:cxn modelId="{175AF1B6-BDA3-43A1-8362-513459F68A3A}" type="presParOf" srcId="{776981D5-B1C5-4510-87AC-FA5CA81221FE}" destId="{5BAE69D3-8DF7-494C-AD8D-CF45FD9BC729}" srcOrd="1" destOrd="0" presId="urn:microsoft.com/office/officeart/2005/8/layout/orgChart1"/>
    <dgm:cxn modelId="{5C9F3F44-5F43-44D0-8D6B-30E91764F661}" type="presParOf" srcId="{5BAE69D3-8DF7-494C-AD8D-CF45FD9BC729}" destId="{C0BCE0D9-9BC8-4115-960D-E1F50FAEF11B}" srcOrd="0" destOrd="0" presId="urn:microsoft.com/office/officeart/2005/8/layout/orgChart1"/>
    <dgm:cxn modelId="{669DFCBF-BADB-4F00-89F1-A3A25D4AF107}" type="presParOf" srcId="{5BAE69D3-8DF7-494C-AD8D-CF45FD9BC729}" destId="{544A59D4-7ACF-4A45-B74F-ADE33EF02985}" srcOrd="1" destOrd="0" presId="urn:microsoft.com/office/officeart/2005/8/layout/orgChart1"/>
    <dgm:cxn modelId="{5649A1C9-FC52-4681-8C33-4779CAAC23D9}" type="presParOf" srcId="{544A59D4-7ACF-4A45-B74F-ADE33EF02985}" destId="{5FA8DAA8-A023-48E5-BD5C-037B9B7347B7}" srcOrd="0" destOrd="0" presId="urn:microsoft.com/office/officeart/2005/8/layout/orgChart1"/>
    <dgm:cxn modelId="{FE7FBA83-EBF9-4A13-8F67-BBB8D8A4200C}" type="presParOf" srcId="{5FA8DAA8-A023-48E5-BD5C-037B9B7347B7}" destId="{AF314B33-F77B-49E9-B6DC-D36E9E068802}" srcOrd="0" destOrd="0" presId="urn:microsoft.com/office/officeart/2005/8/layout/orgChart1"/>
    <dgm:cxn modelId="{F193C2CE-ABEC-44AC-9A95-821D30CA234A}" type="presParOf" srcId="{5FA8DAA8-A023-48E5-BD5C-037B9B7347B7}" destId="{E19BC28E-7E39-4F52-9D60-2267CA0F414A}" srcOrd="1" destOrd="0" presId="urn:microsoft.com/office/officeart/2005/8/layout/orgChart1"/>
    <dgm:cxn modelId="{9FCD2FBC-E613-4232-AAE3-4BAF62EEB47B}" type="presParOf" srcId="{544A59D4-7ACF-4A45-B74F-ADE33EF02985}" destId="{BED9B83D-7092-4370-AEE0-AC71B4AA9E42}" srcOrd="1" destOrd="0" presId="urn:microsoft.com/office/officeart/2005/8/layout/orgChart1"/>
    <dgm:cxn modelId="{E6691A64-AAB8-4789-9067-AEF7FCA26F81}" type="presParOf" srcId="{544A59D4-7ACF-4A45-B74F-ADE33EF02985}" destId="{D4459DAE-CFB0-420B-91DC-B6B72B2ACF2F}" srcOrd="2" destOrd="0" presId="urn:microsoft.com/office/officeart/2005/8/layout/orgChart1"/>
    <dgm:cxn modelId="{3927C81E-4CF6-48C7-AE69-C09BBB6239A4}" type="presParOf" srcId="{5BAE69D3-8DF7-494C-AD8D-CF45FD9BC729}" destId="{C3190CA5-9512-42C7-B60C-8F12A4FD3EAA}" srcOrd="2" destOrd="0" presId="urn:microsoft.com/office/officeart/2005/8/layout/orgChart1"/>
    <dgm:cxn modelId="{4000F4A0-F451-41B3-9E5E-CFE3952EF704}" type="presParOf" srcId="{5BAE69D3-8DF7-494C-AD8D-CF45FD9BC729}" destId="{C1BB8F41-8A96-4D6D-B215-E948CC4A9E49}" srcOrd="3" destOrd="0" presId="urn:microsoft.com/office/officeart/2005/8/layout/orgChart1"/>
    <dgm:cxn modelId="{55172D25-C9E1-42C6-B8B6-B76A3EEA08E2}" type="presParOf" srcId="{C1BB8F41-8A96-4D6D-B215-E948CC4A9E49}" destId="{00C7B6DC-6C06-42C9-9C7D-F8395035141B}" srcOrd="0" destOrd="0" presId="urn:microsoft.com/office/officeart/2005/8/layout/orgChart1"/>
    <dgm:cxn modelId="{363C954A-592F-4550-8193-3384D883A667}" type="presParOf" srcId="{00C7B6DC-6C06-42C9-9C7D-F8395035141B}" destId="{D75C7F0F-CF15-4867-8B1F-AFF5E94D2A74}" srcOrd="0" destOrd="0" presId="urn:microsoft.com/office/officeart/2005/8/layout/orgChart1"/>
    <dgm:cxn modelId="{ED83B47F-9E25-4CD1-9BF8-6939DF1C9A0D}" type="presParOf" srcId="{00C7B6DC-6C06-42C9-9C7D-F8395035141B}" destId="{498B9E84-B81A-4E7B-BB91-C7A53C3E64A0}" srcOrd="1" destOrd="0" presId="urn:microsoft.com/office/officeart/2005/8/layout/orgChart1"/>
    <dgm:cxn modelId="{5BE628DC-E023-4285-BB59-49290163C401}" type="presParOf" srcId="{C1BB8F41-8A96-4D6D-B215-E948CC4A9E49}" destId="{6B3F72CC-FF70-48D6-88B1-842A58DC130B}" srcOrd="1" destOrd="0" presId="urn:microsoft.com/office/officeart/2005/8/layout/orgChart1"/>
    <dgm:cxn modelId="{AC511209-2E8F-4A1C-86AF-0AAB4CE65B9A}" type="presParOf" srcId="{C1BB8F41-8A96-4D6D-B215-E948CC4A9E49}" destId="{6B1F1A00-E6DC-4F2B-A0E0-C8DE201D0DDC}" srcOrd="2" destOrd="0" presId="urn:microsoft.com/office/officeart/2005/8/layout/orgChart1"/>
    <dgm:cxn modelId="{B8A6DF9B-C7E5-4EF0-A916-09BA5B1140A3}" type="presParOf" srcId="{5BAE69D3-8DF7-494C-AD8D-CF45FD9BC729}" destId="{E5A31B2A-7B1A-44F6-9595-F3B7C36B47E5}" srcOrd="4" destOrd="0" presId="urn:microsoft.com/office/officeart/2005/8/layout/orgChart1"/>
    <dgm:cxn modelId="{B7EE6880-64A0-42E5-8B05-B6F2F0CDB80F}" type="presParOf" srcId="{5BAE69D3-8DF7-494C-AD8D-CF45FD9BC729}" destId="{A649F97B-5108-4821-839D-327BB55C2FF6}" srcOrd="5" destOrd="0" presId="urn:microsoft.com/office/officeart/2005/8/layout/orgChart1"/>
    <dgm:cxn modelId="{09496EC3-D753-4726-B783-BB3EBF4762F3}" type="presParOf" srcId="{A649F97B-5108-4821-839D-327BB55C2FF6}" destId="{73E2729C-C041-4372-BD98-0D21D95B4DB6}" srcOrd="0" destOrd="0" presId="urn:microsoft.com/office/officeart/2005/8/layout/orgChart1"/>
    <dgm:cxn modelId="{85FCBA3B-44E8-42DB-BC4A-E0089248B18E}" type="presParOf" srcId="{73E2729C-C041-4372-BD98-0D21D95B4DB6}" destId="{7D6040FB-67EC-40BA-BF3A-AAE5E6AE174B}" srcOrd="0" destOrd="0" presId="urn:microsoft.com/office/officeart/2005/8/layout/orgChart1"/>
    <dgm:cxn modelId="{27FA54E7-32A1-4738-B920-19029EF53D2E}" type="presParOf" srcId="{73E2729C-C041-4372-BD98-0D21D95B4DB6}" destId="{74FA3E63-9CF4-48A8-A537-C6F094C27232}" srcOrd="1" destOrd="0" presId="urn:microsoft.com/office/officeart/2005/8/layout/orgChart1"/>
    <dgm:cxn modelId="{C3EFB949-40F8-4FB9-9A95-ED057A03AF06}" type="presParOf" srcId="{A649F97B-5108-4821-839D-327BB55C2FF6}" destId="{0792F52C-BB0F-464E-BB82-2F5C43EE531D}" srcOrd="1" destOrd="0" presId="urn:microsoft.com/office/officeart/2005/8/layout/orgChart1"/>
    <dgm:cxn modelId="{C2532DC0-B3AE-423C-97E8-EAA28D9F0264}" type="presParOf" srcId="{A649F97B-5108-4821-839D-327BB55C2FF6}" destId="{CFAAF7F7-EE33-4112-945F-25976238A0E3}" srcOrd="2" destOrd="0" presId="urn:microsoft.com/office/officeart/2005/8/layout/orgChart1"/>
    <dgm:cxn modelId="{2AD20050-D239-45FD-B791-0E67979A56D3}" type="presParOf" srcId="{776981D5-B1C5-4510-87AC-FA5CA81221FE}" destId="{64755C86-5831-481B-AEB5-AC70F7FD6870}" srcOrd="2" destOrd="0" presId="urn:microsoft.com/office/officeart/2005/8/layout/orgChart1"/>
  </dgm:cxnLst>
  <dgm:bg/>
  <dgm:whole/>
</dgm:dataModel>
</file>

<file path=ppt/diagrams/data3.xml><?xml version="1.0" encoding="utf-8"?>
<dgm:dataModel xmlns:dgm="http://schemas.openxmlformats.org/drawingml/2006/diagram" xmlns:a="http://schemas.openxmlformats.org/drawingml/2006/main">
  <dgm:ptLst>
    <dgm:pt modelId="{37075DE1-C5CF-4DCA-835A-BC2D8F3DCEC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ru-RU"/>
        </a:p>
      </dgm:t>
    </dgm:pt>
    <dgm:pt modelId="{CB9F20D2-C898-4413-BB09-1268A120EF8F}">
      <dgm:prSet phldrT="[Текст]" custT="1">
        <dgm:style>
          <a:lnRef idx="1">
            <a:schemeClr val="accent2"/>
          </a:lnRef>
          <a:fillRef idx="2">
            <a:schemeClr val="accent2"/>
          </a:fillRef>
          <a:effectRef idx="1">
            <a:schemeClr val="accent2"/>
          </a:effectRef>
          <a:fontRef idx="minor">
            <a:schemeClr val="dk1"/>
          </a:fontRef>
        </dgm:style>
      </dgm:prSet>
      <dgm:spPr/>
      <dgm:t>
        <a:bodyPr/>
        <a:lstStyle/>
        <a:p>
          <a:r>
            <a:rPr lang="ru-RU" sz="2400" dirty="0">
              <a:solidFill>
                <a:sysClr val="windowText" lastClr="000000"/>
              </a:solidFill>
            </a:rPr>
            <a:t>2. </a:t>
          </a:r>
          <a:r>
            <a:rPr lang="ru-RU" sz="2000" dirty="0">
              <a:solidFill>
                <a:sysClr val="windowText" lastClr="000000"/>
              </a:solidFill>
            </a:rPr>
            <a:t>Жизненный</a:t>
          </a:r>
          <a:r>
            <a:rPr lang="ru-RU" sz="2400" dirty="0">
              <a:solidFill>
                <a:sysClr val="windowText" lastClr="000000"/>
              </a:solidFill>
            </a:rPr>
            <a:t> </a:t>
          </a:r>
          <a:r>
            <a:rPr lang="ru-RU" sz="2000" dirty="0" smtClean="0">
              <a:solidFill>
                <a:sysClr val="windowText" lastClr="000000"/>
              </a:solidFill>
            </a:rPr>
            <a:t>опыт</a:t>
          </a:r>
          <a:endParaRPr lang="ru-RU" sz="2000" dirty="0">
            <a:solidFill>
              <a:sysClr val="windowText" lastClr="000000"/>
            </a:solidFill>
          </a:endParaRPr>
        </a:p>
      </dgm:t>
    </dgm:pt>
    <dgm:pt modelId="{529B2131-A109-455B-9A5E-CE37A54D3BA8}" type="parTrans" cxnId="{099664D2-03F0-4F0D-A682-54C7DBB6A8BF}">
      <dgm:prSet/>
      <dgm:spPr/>
      <dgm:t>
        <a:bodyPr/>
        <a:lstStyle/>
        <a:p>
          <a:endParaRPr lang="ru-RU"/>
        </a:p>
      </dgm:t>
    </dgm:pt>
    <dgm:pt modelId="{1B4B64D5-3E61-4842-B4AD-A7A217873709}" type="sibTrans" cxnId="{099664D2-03F0-4F0D-A682-54C7DBB6A8BF}">
      <dgm:prSet/>
      <dgm:spPr/>
      <dgm:t>
        <a:bodyPr/>
        <a:lstStyle/>
        <a:p>
          <a:endParaRPr lang="ru-RU"/>
        </a:p>
      </dgm:t>
    </dgm:pt>
    <dgm:pt modelId="{73A990A8-60AA-4D14-92D9-EFE7358236A2}">
      <dgm:prSet phldrT="[Текст]"/>
      <dgm:spPr/>
      <dgm:t>
        <a:bodyPr/>
        <a:lstStyle/>
        <a:p>
          <a:r>
            <a:rPr lang="ru-RU"/>
            <a:t>Реальные факты из жизни</a:t>
          </a:r>
        </a:p>
      </dgm:t>
    </dgm:pt>
    <dgm:pt modelId="{808DD62E-A470-42CC-8B9E-85E2C0832AB3}" type="parTrans" cxnId="{ADA6A798-93D0-49EE-BDAA-1C143671A5ED}">
      <dgm:prSet/>
      <dgm:spPr/>
      <dgm:t>
        <a:bodyPr/>
        <a:lstStyle/>
        <a:p>
          <a:endParaRPr lang="ru-RU"/>
        </a:p>
      </dgm:t>
    </dgm:pt>
    <dgm:pt modelId="{7D57726E-1BBF-4933-B055-17A336BA8BA3}" type="sibTrans" cxnId="{ADA6A798-93D0-49EE-BDAA-1C143671A5ED}">
      <dgm:prSet/>
      <dgm:spPr/>
      <dgm:t>
        <a:bodyPr/>
        <a:lstStyle/>
        <a:p>
          <a:endParaRPr lang="ru-RU"/>
        </a:p>
      </dgm:t>
    </dgm:pt>
    <dgm:pt modelId="{EEB79CA7-EFF8-49DB-B35E-D15369915C30}">
      <dgm:prSet phldrT="[Текст]"/>
      <dgm:spPr/>
      <dgm:t>
        <a:bodyPr/>
        <a:lstStyle/>
        <a:p>
          <a:r>
            <a:rPr lang="ru-RU"/>
            <a:t>Собственные наблюдения </a:t>
          </a:r>
        </a:p>
      </dgm:t>
    </dgm:pt>
    <dgm:pt modelId="{4CFFF638-54CC-4D79-88D8-B687E585952E}" type="parTrans" cxnId="{33A4D216-28F2-4418-9154-A3EAB9896D59}">
      <dgm:prSet/>
      <dgm:spPr/>
      <dgm:t>
        <a:bodyPr/>
        <a:lstStyle/>
        <a:p>
          <a:endParaRPr lang="ru-RU"/>
        </a:p>
      </dgm:t>
    </dgm:pt>
    <dgm:pt modelId="{E8DD5A96-39AD-426B-9DC2-59D6E97059E1}" type="sibTrans" cxnId="{33A4D216-28F2-4418-9154-A3EAB9896D59}">
      <dgm:prSet/>
      <dgm:spPr/>
      <dgm:t>
        <a:bodyPr/>
        <a:lstStyle/>
        <a:p>
          <a:endParaRPr lang="ru-RU"/>
        </a:p>
      </dgm:t>
    </dgm:pt>
    <dgm:pt modelId="{A85F13D7-D79A-4121-AE1D-8510AA537ABB}">
      <dgm:prSet phldrT="[Текст]"/>
      <dgm:spPr/>
      <dgm:t>
        <a:bodyPr/>
        <a:lstStyle/>
        <a:p>
          <a:r>
            <a:rPr lang="ru-RU" dirty="0"/>
            <a:t>Традиционно - исторический опыт</a:t>
          </a:r>
        </a:p>
      </dgm:t>
    </dgm:pt>
    <dgm:pt modelId="{DFA77D37-FCA5-4CBA-8604-BE9190E309F3}" type="parTrans" cxnId="{80B36083-9CD0-4787-9D80-CBD69A2B8159}">
      <dgm:prSet/>
      <dgm:spPr/>
      <dgm:t>
        <a:bodyPr/>
        <a:lstStyle/>
        <a:p>
          <a:endParaRPr lang="ru-RU"/>
        </a:p>
      </dgm:t>
    </dgm:pt>
    <dgm:pt modelId="{81ACC3C8-77D5-425E-BF05-0EC504647067}" type="sibTrans" cxnId="{80B36083-9CD0-4787-9D80-CBD69A2B8159}">
      <dgm:prSet/>
      <dgm:spPr/>
      <dgm:t>
        <a:bodyPr/>
        <a:lstStyle/>
        <a:p>
          <a:endParaRPr lang="ru-RU"/>
        </a:p>
      </dgm:t>
    </dgm:pt>
    <dgm:pt modelId="{EC491728-04BE-4DBA-9623-400942B7D67B}" type="pres">
      <dgm:prSet presAssocID="{37075DE1-C5CF-4DCA-835A-BC2D8F3DCECB}" presName="hierChild1" presStyleCnt="0">
        <dgm:presLayoutVars>
          <dgm:orgChart val="1"/>
          <dgm:chPref val="1"/>
          <dgm:dir/>
          <dgm:animOne val="branch"/>
          <dgm:animLvl val="lvl"/>
          <dgm:resizeHandles/>
        </dgm:presLayoutVars>
      </dgm:prSet>
      <dgm:spPr/>
      <dgm:t>
        <a:bodyPr/>
        <a:lstStyle/>
        <a:p>
          <a:endParaRPr lang="ru-RU"/>
        </a:p>
      </dgm:t>
    </dgm:pt>
    <dgm:pt modelId="{776981D5-B1C5-4510-87AC-FA5CA81221FE}" type="pres">
      <dgm:prSet presAssocID="{CB9F20D2-C898-4413-BB09-1268A120EF8F}" presName="hierRoot1" presStyleCnt="0">
        <dgm:presLayoutVars>
          <dgm:hierBranch val="init"/>
        </dgm:presLayoutVars>
      </dgm:prSet>
      <dgm:spPr/>
    </dgm:pt>
    <dgm:pt modelId="{5B89C2C3-5879-469A-86D8-F7D36564F516}" type="pres">
      <dgm:prSet presAssocID="{CB9F20D2-C898-4413-BB09-1268A120EF8F}" presName="rootComposite1" presStyleCnt="0"/>
      <dgm:spPr/>
    </dgm:pt>
    <dgm:pt modelId="{D1467D5F-2862-460E-A71B-6D211F8D10DB}" type="pres">
      <dgm:prSet presAssocID="{CB9F20D2-C898-4413-BB09-1268A120EF8F}" presName="rootText1" presStyleLbl="node0" presStyleIdx="0" presStyleCnt="1">
        <dgm:presLayoutVars>
          <dgm:chPref val="3"/>
        </dgm:presLayoutVars>
      </dgm:prSet>
      <dgm:spPr/>
      <dgm:t>
        <a:bodyPr/>
        <a:lstStyle/>
        <a:p>
          <a:endParaRPr lang="ru-RU"/>
        </a:p>
      </dgm:t>
    </dgm:pt>
    <dgm:pt modelId="{F35B0979-9E90-4678-AEE9-35AB4310C05C}" type="pres">
      <dgm:prSet presAssocID="{CB9F20D2-C898-4413-BB09-1268A120EF8F}" presName="rootConnector1" presStyleLbl="node1" presStyleIdx="0" presStyleCnt="0"/>
      <dgm:spPr/>
      <dgm:t>
        <a:bodyPr/>
        <a:lstStyle/>
        <a:p>
          <a:endParaRPr lang="ru-RU"/>
        </a:p>
      </dgm:t>
    </dgm:pt>
    <dgm:pt modelId="{5BAE69D3-8DF7-494C-AD8D-CF45FD9BC729}" type="pres">
      <dgm:prSet presAssocID="{CB9F20D2-C898-4413-BB09-1268A120EF8F}" presName="hierChild2" presStyleCnt="0"/>
      <dgm:spPr/>
    </dgm:pt>
    <dgm:pt modelId="{C0BCE0D9-9BC8-4115-960D-E1F50FAEF11B}" type="pres">
      <dgm:prSet presAssocID="{808DD62E-A470-42CC-8B9E-85E2C0832AB3}" presName="Name37" presStyleLbl="parChTrans1D2" presStyleIdx="0" presStyleCnt="3"/>
      <dgm:spPr/>
      <dgm:t>
        <a:bodyPr/>
        <a:lstStyle/>
        <a:p>
          <a:endParaRPr lang="ru-RU"/>
        </a:p>
      </dgm:t>
    </dgm:pt>
    <dgm:pt modelId="{544A59D4-7ACF-4A45-B74F-ADE33EF02985}" type="pres">
      <dgm:prSet presAssocID="{73A990A8-60AA-4D14-92D9-EFE7358236A2}" presName="hierRoot2" presStyleCnt="0">
        <dgm:presLayoutVars>
          <dgm:hierBranch val="init"/>
        </dgm:presLayoutVars>
      </dgm:prSet>
      <dgm:spPr/>
    </dgm:pt>
    <dgm:pt modelId="{5FA8DAA8-A023-48E5-BD5C-037B9B7347B7}" type="pres">
      <dgm:prSet presAssocID="{73A990A8-60AA-4D14-92D9-EFE7358236A2}" presName="rootComposite" presStyleCnt="0"/>
      <dgm:spPr/>
    </dgm:pt>
    <dgm:pt modelId="{AF314B33-F77B-49E9-B6DC-D36E9E068802}" type="pres">
      <dgm:prSet presAssocID="{73A990A8-60AA-4D14-92D9-EFE7358236A2}" presName="rootText" presStyleLbl="node2" presStyleIdx="0" presStyleCnt="3">
        <dgm:presLayoutVars>
          <dgm:chPref val="3"/>
        </dgm:presLayoutVars>
      </dgm:prSet>
      <dgm:spPr/>
      <dgm:t>
        <a:bodyPr/>
        <a:lstStyle/>
        <a:p>
          <a:endParaRPr lang="ru-RU"/>
        </a:p>
      </dgm:t>
    </dgm:pt>
    <dgm:pt modelId="{E19BC28E-7E39-4F52-9D60-2267CA0F414A}" type="pres">
      <dgm:prSet presAssocID="{73A990A8-60AA-4D14-92D9-EFE7358236A2}" presName="rootConnector" presStyleLbl="node2" presStyleIdx="0" presStyleCnt="3"/>
      <dgm:spPr/>
      <dgm:t>
        <a:bodyPr/>
        <a:lstStyle/>
        <a:p>
          <a:endParaRPr lang="ru-RU"/>
        </a:p>
      </dgm:t>
    </dgm:pt>
    <dgm:pt modelId="{BED9B83D-7092-4370-AEE0-AC71B4AA9E42}" type="pres">
      <dgm:prSet presAssocID="{73A990A8-60AA-4D14-92D9-EFE7358236A2}" presName="hierChild4" presStyleCnt="0"/>
      <dgm:spPr/>
    </dgm:pt>
    <dgm:pt modelId="{D4459DAE-CFB0-420B-91DC-B6B72B2ACF2F}" type="pres">
      <dgm:prSet presAssocID="{73A990A8-60AA-4D14-92D9-EFE7358236A2}" presName="hierChild5" presStyleCnt="0"/>
      <dgm:spPr/>
    </dgm:pt>
    <dgm:pt modelId="{C3190CA5-9512-42C7-B60C-8F12A4FD3EAA}" type="pres">
      <dgm:prSet presAssocID="{4CFFF638-54CC-4D79-88D8-B687E585952E}" presName="Name37" presStyleLbl="parChTrans1D2" presStyleIdx="1" presStyleCnt="3"/>
      <dgm:spPr/>
      <dgm:t>
        <a:bodyPr/>
        <a:lstStyle/>
        <a:p>
          <a:endParaRPr lang="ru-RU"/>
        </a:p>
      </dgm:t>
    </dgm:pt>
    <dgm:pt modelId="{C1BB8F41-8A96-4D6D-B215-E948CC4A9E49}" type="pres">
      <dgm:prSet presAssocID="{EEB79CA7-EFF8-49DB-B35E-D15369915C30}" presName="hierRoot2" presStyleCnt="0">
        <dgm:presLayoutVars>
          <dgm:hierBranch val="init"/>
        </dgm:presLayoutVars>
      </dgm:prSet>
      <dgm:spPr/>
    </dgm:pt>
    <dgm:pt modelId="{00C7B6DC-6C06-42C9-9C7D-F8395035141B}" type="pres">
      <dgm:prSet presAssocID="{EEB79CA7-EFF8-49DB-B35E-D15369915C30}" presName="rootComposite" presStyleCnt="0"/>
      <dgm:spPr/>
    </dgm:pt>
    <dgm:pt modelId="{D75C7F0F-CF15-4867-8B1F-AFF5E94D2A74}" type="pres">
      <dgm:prSet presAssocID="{EEB79CA7-EFF8-49DB-B35E-D15369915C30}" presName="rootText" presStyleLbl="node2" presStyleIdx="1" presStyleCnt="3">
        <dgm:presLayoutVars>
          <dgm:chPref val="3"/>
        </dgm:presLayoutVars>
      </dgm:prSet>
      <dgm:spPr/>
      <dgm:t>
        <a:bodyPr/>
        <a:lstStyle/>
        <a:p>
          <a:endParaRPr lang="ru-RU"/>
        </a:p>
      </dgm:t>
    </dgm:pt>
    <dgm:pt modelId="{498B9E84-B81A-4E7B-BB91-C7A53C3E64A0}" type="pres">
      <dgm:prSet presAssocID="{EEB79CA7-EFF8-49DB-B35E-D15369915C30}" presName="rootConnector" presStyleLbl="node2" presStyleIdx="1" presStyleCnt="3"/>
      <dgm:spPr/>
      <dgm:t>
        <a:bodyPr/>
        <a:lstStyle/>
        <a:p>
          <a:endParaRPr lang="ru-RU"/>
        </a:p>
      </dgm:t>
    </dgm:pt>
    <dgm:pt modelId="{6B3F72CC-FF70-48D6-88B1-842A58DC130B}" type="pres">
      <dgm:prSet presAssocID="{EEB79CA7-EFF8-49DB-B35E-D15369915C30}" presName="hierChild4" presStyleCnt="0"/>
      <dgm:spPr/>
    </dgm:pt>
    <dgm:pt modelId="{6B1F1A00-E6DC-4F2B-A0E0-C8DE201D0DDC}" type="pres">
      <dgm:prSet presAssocID="{EEB79CA7-EFF8-49DB-B35E-D15369915C30}" presName="hierChild5" presStyleCnt="0"/>
      <dgm:spPr/>
    </dgm:pt>
    <dgm:pt modelId="{E5A31B2A-7B1A-44F6-9595-F3B7C36B47E5}" type="pres">
      <dgm:prSet presAssocID="{DFA77D37-FCA5-4CBA-8604-BE9190E309F3}" presName="Name37" presStyleLbl="parChTrans1D2" presStyleIdx="2" presStyleCnt="3"/>
      <dgm:spPr/>
      <dgm:t>
        <a:bodyPr/>
        <a:lstStyle/>
        <a:p>
          <a:endParaRPr lang="ru-RU"/>
        </a:p>
      </dgm:t>
    </dgm:pt>
    <dgm:pt modelId="{A649F97B-5108-4821-839D-327BB55C2FF6}" type="pres">
      <dgm:prSet presAssocID="{A85F13D7-D79A-4121-AE1D-8510AA537ABB}" presName="hierRoot2" presStyleCnt="0">
        <dgm:presLayoutVars>
          <dgm:hierBranch val="init"/>
        </dgm:presLayoutVars>
      </dgm:prSet>
      <dgm:spPr/>
    </dgm:pt>
    <dgm:pt modelId="{73E2729C-C041-4372-BD98-0D21D95B4DB6}" type="pres">
      <dgm:prSet presAssocID="{A85F13D7-D79A-4121-AE1D-8510AA537ABB}" presName="rootComposite" presStyleCnt="0"/>
      <dgm:spPr/>
    </dgm:pt>
    <dgm:pt modelId="{7D6040FB-67EC-40BA-BF3A-AAE5E6AE174B}" type="pres">
      <dgm:prSet presAssocID="{A85F13D7-D79A-4121-AE1D-8510AA537ABB}" presName="rootText" presStyleLbl="node2" presStyleIdx="2" presStyleCnt="3">
        <dgm:presLayoutVars>
          <dgm:chPref val="3"/>
        </dgm:presLayoutVars>
      </dgm:prSet>
      <dgm:spPr/>
      <dgm:t>
        <a:bodyPr/>
        <a:lstStyle/>
        <a:p>
          <a:endParaRPr lang="ru-RU"/>
        </a:p>
      </dgm:t>
    </dgm:pt>
    <dgm:pt modelId="{74FA3E63-9CF4-48A8-A537-C6F094C27232}" type="pres">
      <dgm:prSet presAssocID="{A85F13D7-D79A-4121-AE1D-8510AA537ABB}" presName="rootConnector" presStyleLbl="node2" presStyleIdx="2" presStyleCnt="3"/>
      <dgm:spPr/>
      <dgm:t>
        <a:bodyPr/>
        <a:lstStyle/>
        <a:p>
          <a:endParaRPr lang="ru-RU"/>
        </a:p>
      </dgm:t>
    </dgm:pt>
    <dgm:pt modelId="{0792F52C-BB0F-464E-BB82-2F5C43EE531D}" type="pres">
      <dgm:prSet presAssocID="{A85F13D7-D79A-4121-AE1D-8510AA537ABB}" presName="hierChild4" presStyleCnt="0"/>
      <dgm:spPr/>
    </dgm:pt>
    <dgm:pt modelId="{CFAAF7F7-EE33-4112-945F-25976238A0E3}" type="pres">
      <dgm:prSet presAssocID="{A85F13D7-D79A-4121-AE1D-8510AA537ABB}" presName="hierChild5" presStyleCnt="0"/>
      <dgm:spPr/>
    </dgm:pt>
    <dgm:pt modelId="{64755C86-5831-481B-AEB5-AC70F7FD6870}" type="pres">
      <dgm:prSet presAssocID="{CB9F20D2-C898-4413-BB09-1268A120EF8F}" presName="hierChild3" presStyleCnt="0"/>
      <dgm:spPr/>
    </dgm:pt>
  </dgm:ptLst>
  <dgm:cxnLst>
    <dgm:cxn modelId="{3F50A52C-B96E-4BB6-BC60-417C76B14864}" type="presOf" srcId="{CB9F20D2-C898-4413-BB09-1268A120EF8F}" destId="{D1467D5F-2862-460E-A71B-6D211F8D10DB}" srcOrd="0" destOrd="0" presId="urn:microsoft.com/office/officeart/2005/8/layout/orgChart1"/>
    <dgm:cxn modelId="{EC9FB1A4-E1A1-4E47-A363-A627008C4314}" type="presOf" srcId="{37075DE1-C5CF-4DCA-835A-BC2D8F3DCECB}" destId="{EC491728-04BE-4DBA-9623-400942B7D67B}" srcOrd="0" destOrd="0" presId="urn:microsoft.com/office/officeart/2005/8/layout/orgChart1"/>
    <dgm:cxn modelId="{3A4D764E-76B9-42D6-A7B4-F350A39BC055}" type="presOf" srcId="{DFA77D37-FCA5-4CBA-8604-BE9190E309F3}" destId="{E5A31B2A-7B1A-44F6-9595-F3B7C36B47E5}" srcOrd="0" destOrd="0" presId="urn:microsoft.com/office/officeart/2005/8/layout/orgChart1"/>
    <dgm:cxn modelId="{0B8FF936-EA91-4993-9912-FF8C3E14FA5E}" type="presOf" srcId="{4CFFF638-54CC-4D79-88D8-B687E585952E}" destId="{C3190CA5-9512-42C7-B60C-8F12A4FD3EAA}" srcOrd="0" destOrd="0" presId="urn:microsoft.com/office/officeart/2005/8/layout/orgChart1"/>
    <dgm:cxn modelId="{80B36083-9CD0-4787-9D80-CBD69A2B8159}" srcId="{CB9F20D2-C898-4413-BB09-1268A120EF8F}" destId="{A85F13D7-D79A-4121-AE1D-8510AA537ABB}" srcOrd="2" destOrd="0" parTransId="{DFA77D37-FCA5-4CBA-8604-BE9190E309F3}" sibTransId="{81ACC3C8-77D5-425E-BF05-0EC504647067}"/>
    <dgm:cxn modelId="{F034A77A-CC2D-4F90-8DEB-32EA3944C6ED}" type="presOf" srcId="{A85F13D7-D79A-4121-AE1D-8510AA537ABB}" destId="{7D6040FB-67EC-40BA-BF3A-AAE5E6AE174B}" srcOrd="0" destOrd="0" presId="urn:microsoft.com/office/officeart/2005/8/layout/orgChart1"/>
    <dgm:cxn modelId="{CC4F06C0-41E9-47B7-B45C-96050CA0810B}" type="presOf" srcId="{73A990A8-60AA-4D14-92D9-EFE7358236A2}" destId="{AF314B33-F77B-49E9-B6DC-D36E9E068802}" srcOrd="0" destOrd="0" presId="urn:microsoft.com/office/officeart/2005/8/layout/orgChart1"/>
    <dgm:cxn modelId="{8E4B1EC9-4437-453C-B6EB-B64EC34036C4}" type="presOf" srcId="{EEB79CA7-EFF8-49DB-B35E-D15369915C30}" destId="{498B9E84-B81A-4E7B-BB91-C7A53C3E64A0}" srcOrd="1" destOrd="0" presId="urn:microsoft.com/office/officeart/2005/8/layout/orgChart1"/>
    <dgm:cxn modelId="{427480C3-21DA-4BA5-905D-4036D546EDA4}" type="presOf" srcId="{EEB79CA7-EFF8-49DB-B35E-D15369915C30}" destId="{D75C7F0F-CF15-4867-8B1F-AFF5E94D2A74}" srcOrd="0" destOrd="0" presId="urn:microsoft.com/office/officeart/2005/8/layout/orgChart1"/>
    <dgm:cxn modelId="{33A4D216-28F2-4418-9154-A3EAB9896D59}" srcId="{CB9F20D2-C898-4413-BB09-1268A120EF8F}" destId="{EEB79CA7-EFF8-49DB-B35E-D15369915C30}" srcOrd="1" destOrd="0" parTransId="{4CFFF638-54CC-4D79-88D8-B687E585952E}" sibTransId="{E8DD5A96-39AD-426B-9DC2-59D6E97059E1}"/>
    <dgm:cxn modelId="{46468E03-0B2F-40B5-9383-DAA6DBA1C7C9}" type="presOf" srcId="{808DD62E-A470-42CC-8B9E-85E2C0832AB3}" destId="{C0BCE0D9-9BC8-4115-960D-E1F50FAEF11B}" srcOrd="0" destOrd="0" presId="urn:microsoft.com/office/officeart/2005/8/layout/orgChart1"/>
    <dgm:cxn modelId="{A36807C6-B79D-49D3-89B2-E97B08F8DE35}" type="presOf" srcId="{73A990A8-60AA-4D14-92D9-EFE7358236A2}" destId="{E19BC28E-7E39-4F52-9D60-2267CA0F414A}" srcOrd="1" destOrd="0" presId="urn:microsoft.com/office/officeart/2005/8/layout/orgChart1"/>
    <dgm:cxn modelId="{ADA6A798-93D0-49EE-BDAA-1C143671A5ED}" srcId="{CB9F20D2-C898-4413-BB09-1268A120EF8F}" destId="{73A990A8-60AA-4D14-92D9-EFE7358236A2}" srcOrd="0" destOrd="0" parTransId="{808DD62E-A470-42CC-8B9E-85E2C0832AB3}" sibTransId="{7D57726E-1BBF-4933-B055-17A336BA8BA3}"/>
    <dgm:cxn modelId="{D16CCA94-A14D-479C-89CB-B2C3EC43F4FE}" type="presOf" srcId="{CB9F20D2-C898-4413-BB09-1268A120EF8F}" destId="{F35B0979-9E90-4678-AEE9-35AB4310C05C}" srcOrd="1" destOrd="0" presId="urn:microsoft.com/office/officeart/2005/8/layout/orgChart1"/>
    <dgm:cxn modelId="{099664D2-03F0-4F0D-A682-54C7DBB6A8BF}" srcId="{37075DE1-C5CF-4DCA-835A-BC2D8F3DCECB}" destId="{CB9F20D2-C898-4413-BB09-1268A120EF8F}" srcOrd="0" destOrd="0" parTransId="{529B2131-A109-455B-9A5E-CE37A54D3BA8}" sibTransId="{1B4B64D5-3E61-4842-B4AD-A7A217873709}"/>
    <dgm:cxn modelId="{B4D671FB-0F2D-4B93-B682-1AB2FCAC95C7}" type="presOf" srcId="{A85F13D7-D79A-4121-AE1D-8510AA537ABB}" destId="{74FA3E63-9CF4-48A8-A537-C6F094C27232}" srcOrd="1" destOrd="0" presId="urn:microsoft.com/office/officeart/2005/8/layout/orgChart1"/>
    <dgm:cxn modelId="{367FAB62-DF42-4306-8DBF-F37CC146470C}" type="presParOf" srcId="{EC491728-04BE-4DBA-9623-400942B7D67B}" destId="{776981D5-B1C5-4510-87AC-FA5CA81221FE}" srcOrd="0" destOrd="0" presId="urn:microsoft.com/office/officeart/2005/8/layout/orgChart1"/>
    <dgm:cxn modelId="{336438C9-20E2-4148-9DEE-A22E7CCA182B}" type="presParOf" srcId="{776981D5-B1C5-4510-87AC-FA5CA81221FE}" destId="{5B89C2C3-5879-469A-86D8-F7D36564F516}" srcOrd="0" destOrd="0" presId="urn:microsoft.com/office/officeart/2005/8/layout/orgChart1"/>
    <dgm:cxn modelId="{A5FBC0E8-0A56-4B7F-A25E-3325C7248088}" type="presParOf" srcId="{5B89C2C3-5879-469A-86D8-F7D36564F516}" destId="{D1467D5F-2862-460E-A71B-6D211F8D10DB}" srcOrd="0" destOrd="0" presId="urn:microsoft.com/office/officeart/2005/8/layout/orgChart1"/>
    <dgm:cxn modelId="{58F5D1CF-8315-4305-924E-80F72C49A85C}" type="presParOf" srcId="{5B89C2C3-5879-469A-86D8-F7D36564F516}" destId="{F35B0979-9E90-4678-AEE9-35AB4310C05C}" srcOrd="1" destOrd="0" presId="urn:microsoft.com/office/officeart/2005/8/layout/orgChart1"/>
    <dgm:cxn modelId="{0B7C0C7C-CB32-42B1-8ECE-4695C5F9110C}" type="presParOf" srcId="{776981D5-B1C5-4510-87AC-FA5CA81221FE}" destId="{5BAE69D3-8DF7-494C-AD8D-CF45FD9BC729}" srcOrd="1" destOrd="0" presId="urn:microsoft.com/office/officeart/2005/8/layout/orgChart1"/>
    <dgm:cxn modelId="{12D3EC5B-1B26-44DA-9D7D-8FDA56CAFBFB}" type="presParOf" srcId="{5BAE69D3-8DF7-494C-AD8D-CF45FD9BC729}" destId="{C0BCE0D9-9BC8-4115-960D-E1F50FAEF11B}" srcOrd="0" destOrd="0" presId="urn:microsoft.com/office/officeart/2005/8/layout/orgChart1"/>
    <dgm:cxn modelId="{0299E1C4-008B-4F77-A5EC-4CEBF58E912E}" type="presParOf" srcId="{5BAE69D3-8DF7-494C-AD8D-CF45FD9BC729}" destId="{544A59D4-7ACF-4A45-B74F-ADE33EF02985}" srcOrd="1" destOrd="0" presId="urn:microsoft.com/office/officeart/2005/8/layout/orgChart1"/>
    <dgm:cxn modelId="{41321F8A-FDA0-4B66-A6D2-6147981406F6}" type="presParOf" srcId="{544A59D4-7ACF-4A45-B74F-ADE33EF02985}" destId="{5FA8DAA8-A023-48E5-BD5C-037B9B7347B7}" srcOrd="0" destOrd="0" presId="urn:microsoft.com/office/officeart/2005/8/layout/orgChart1"/>
    <dgm:cxn modelId="{F4BA9909-A9DC-41E7-8C6D-4FAAAC91E2A0}" type="presParOf" srcId="{5FA8DAA8-A023-48E5-BD5C-037B9B7347B7}" destId="{AF314B33-F77B-49E9-B6DC-D36E9E068802}" srcOrd="0" destOrd="0" presId="urn:microsoft.com/office/officeart/2005/8/layout/orgChart1"/>
    <dgm:cxn modelId="{505B7378-683A-48AC-915D-DAAC889A2874}" type="presParOf" srcId="{5FA8DAA8-A023-48E5-BD5C-037B9B7347B7}" destId="{E19BC28E-7E39-4F52-9D60-2267CA0F414A}" srcOrd="1" destOrd="0" presId="urn:microsoft.com/office/officeart/2005/8/layout/orgChart1"/>
    <dgm:cxn modelId="{9201895B-B491-4D84-B224-6392BC8D9197}" type="presParOf" srcId="{544A59D4-7ACF-4A45-B74F-ADE33EF02985}" destId="{BED9B83D-7092-4370-AEE0-AC71B4AA9E42}" srcOrd="1" destOrd="0" presId="urn:microsoft.com/office/officeart/2005/8/layout/orgChart1"/>
    <dgm:cxn modelId="{D505B9F8-70C4-44B4-8438-162838E86390}" type="presParOf" srcId="{544A59D4-7ACF-4A45-B74F-ADE33EF02985}" destId="{D4459DAE-CFB0-420B-91DC-B6B72B2ACF2F}" srcOrd="2" destOrd="0" presId="urn:microsoft.com/office/officeart/2005/8/layout/orgChart1"/>
    <dgm:cxn modelId="{C5635C6C-C76E-47DA-84B5-18F7950B7D9A}" type="presParOf" srcId="{5BAE69D3-8DF7-494C-AD8D-CF45FD9BC729}" destId="{C3190CA5-9512-42C7-B60C-8F12A4FD3EAA}" srcOrd="2" destOrd="0" presId="urn:microsoft.com/office/officeart/2005/8/layout/orgChart1"/>
    <dgm:cxn modelId="{D69C2891-5B42-48DB-BD38-A9A1E4B140AC}" type="presParOf" srcId="{5BAE69D3-8DF7-494C-AD8D-CF45FD9BC729}" destId="{C1BB8F41-8A96-4D6D-B215-E948CC4A9E49}" srcOrd="3" destOrd="0" presId="urn:microsoft.com/office/officeart/2005/8/layout/orgChart1"/>
    <dgm:cxn modelId="{E56C2F40-D9D1-45E7-9CAB-9D333A6674CE}" type="presParOf" srcId="{C1BB8F41-8A96-4D6D-B215-E948CC4A9E49}" destId="{00C7B6DC-6C06-42C9-9C7D-F8395035141B}" srcOrd="0" destOrd="0" presId="urn:microsoft.com/office/officeart/2005/8/layout/orgChart1"/>
    <dgm:cxn modelId="{B4BEF31A-12A2-4AA5-9584-6FBD58C826EE}" type="presParOf" srcId="{00C7B6DC-6C06-42C9-9C7D-F8395035141B}" destId="{D75C7F0F-CF15-4867-8B1F-AFF5E94D2A74}" srcOrd="0" destOrd="0" presId="urn:microsoft.com/office/officeart/2005/8/layout/orgChart1"/>
    <dgm:cxn modelId="{CE01308D-A4F0-4775-B654-4EF57E2E96E9}" type="presParOf" srcId="{00C7B6DC-6C06-42C9-9C7D-F8395035141B}" destId="{498B9E84-B81A-4E7B-BB91-C7A53C3E64A0}" srcOrd="1" destOrd="0" presId="urn:microsoft.com/office/officeart/2005/8/layout/orgChart1"/>
    <dgm:cxn modelId="{541E1EA4-2CB4-4456-BEAA-91A67A54A8C8}" type="presParOf" srcId="{C1BB8F41-8A96-4D6D-B215-E948CC4A9E49}" destId="{6B3F72CC-FF70-48D6-88B1-842A58DC130B}" srcOrd="1" destOrd="0" presId="urn:microsoft.com/office/officeart/2005/8/layout/orgChart1"/>
    <dgm:cxn modelId="{20EB1B4C-BE9A-4794-9655-B8ADBB971285}" type="presParOf" srcId="{C1BB8F41-8A96-4D6D-B215-E948CC4A9E49}" destId="{6B1F1A00-E6DC-4F2B-A0E0-C8DE201D0DDC}" srcOrd="2" destOrd="0" presId="urn:microsoft.com/office/officeart/2005/8/layout/orgChart1"/>
    <dgm:cxn modelId="{E3F4F8B2-9219-48B7-B81E-8949FF8239D8}" type="presParOf" srcId="{5BAE69D3-8DF7-494C-AD8D-CF45FD9BC729}" destId="{E5A31B2A-7B1A-44F6-9595-F3B7C36B47E5}" srcOrd="4" destOrd="0" presId="urn:microsoft.com/office/officeart/2005/8/layout/orgChart1"/>
    <dgm:cxn modelId="{5CEEBC57-A0E6-40E8-B413-0E2E8C81B871}" type="presParOf" srcId="{5BAE69D3-8DF7-494C-AD8D-CF45FD9BC729}" destId="{A649F97B-5108-4821-839D-327BB55C2FF6}" srcOrd="5" destOrd="0" presId="urn:microsoft.com/office/officeart/2005/8/layout/orgChart1"/>
    <dgm:cxn modelId="{FF24636F-E917-49A1-9FC5-13D91440AD1A}" type="presParOf" srcId="{A649F97B-5108-4821-839D-327BB55C2FF6}" destId="{73E2729C-C041-4372-BD98-0D21D95B4DB6}" srcOrd="0" destOrd="0" presId="urn:microsoft.com/office/officeart/2005/8/layout/orgChart1"/>
    <dgm:cxn modelId="{C6480D37-F741-4CCB-86D0-8D5BD0272480}" type="presParOf" srcId="{73E2729C-C041-4372-BD98-0D21D95B4DB6}" destId="{7D6040FB-67EC-40BA-BF3A-AAE5E6AE174B}" srcOrd="0" destOrd="0" presId="urn:microsoft.com/office/officeart/2005/8/layout/orgChart1"/>
    <dgm:cxn modelId="{95D534BC-B89E-459B-974B-8D28D1072020}" type="presParOf" srcId="{73E2729C-C041-4372-BD98-0D21D95B4DB6}" destId="{74FA3E63-9CF4-48A8-A537-C6F094C27232}" srcOrd="1" destOrd="0" presId="urn:microsoft.com/office/officeart/2005/8/layout/orgChart1"/>
    <dgm:cxn modelId="{060828E6-55D5-42A1-85D9-399800AAEDAF}" type="presParOf" srcId="{A649F97B-5108-4821-839D-327BB55C2FF6}" destId="{0792F52C-BB0F-464E-BB82-2F5C43EE531D}" srcOrd="1" destOrd="0" presId="urn:microsoft.com/office/officeart/2005/8/layout/orgChart1"/>
    <dgm:cxn modelId="{BF8F31B8-9F58-4FAB-B1A2-B33AE86351D2}" type="presParOf" srcId="{A649F97B-5108-4821-839D-327BB55C2FF6}" destId="{CFAAF7F7-EE33-4112-945F-25976238A0E3}" srcOrd="2" destOrd="0" presId="urn:microsoft.com/office/officeart/2005/8/layout/orgChart1"/>
    <dgm:cxn modelId="{B4ADB120-7143-434E-9D74-BA97925D6939}" type="presParOf" srcId="{776981D5-B1C5-4510-87AC-FA5CA81221FE}" destId="{64755C86-5831-481B-AEB5-AC70F7FD6870}" srcOrd="2" destOrd="0" presId="urn:microsoft.com/office/officeart/2005/8/layout/orgChart1"/>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CAECA9-8884-4C4A-90F8-51C3ED2545B8}" type="datetimeFigureOut">
              <a:rPr lang="ru-RU" smtClean="0"/>
              <a:pPr/>
              <a:t>29.01.2010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D6AF41-6111-4964-9099-7287DCD6A3B8}"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9D6AF41-6111-4964-9099-7287DCD6A3B8}" type="slidenum">
              <a:rPr lang="ru-RU" smtClean="0"/>
              <a:pPr/>
              <a:t>8</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9D6AF41-6111-4964-9099-7287DCD6A3B8}" type="slidenum">
              <a:rPr lang="ru-RU" smtClean="0"/>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5F61D7E-D6AB-4597-B4ED-7E350B7DDE3C}" type="datetimeFigureOut">
              <a:rPr lang="ru-RU" smtClean="0"/>
              <a:pPr/>
              <a:t>29.01.2010</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452B81B-7454-41D3-B7D0-A133C87B06F2}"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5F61D7E-D6AB-4597-B4ED-7E350B7DDE3C}" type="datetimeFigureOut">
              <a:rPr lang="ru-RU" smtClean="0"/>
              <a:pPr/>
              <a:t>29.01.2010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452B81B-7454-41D3-B7D0-A133C87B06F2}" type="slidenum">
              <a:rPr lang="ru-RU" smtClean="0"/>
              <a:pPr/>
              <a:t>‹#›</a:t>
            </a:fld>
            <a:endParaRPr lang="ru-RU"/>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85F61D7E-D6AB-4597-B4ED-7E350B7DDE3C}" type="datetimeFigureOut">
              <a:rPr lang="ru-RU" smtClean="0"/>
              <a:pPr/>
              <a:t>29.01.2010</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452B81B-7454-41D3-B7D0-A133C87B06F2}" type="slidenum">
              <a:rPr lang="ru-RU" smtClean="0"/>
              <a:pPr/>
              <a:t>‹#›</a:t>
            </a:fld>
            <a:endParaRPr lang="ru-RU"/>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5F61D7E-D6AB-4597-B4ED-7E350B7DDE3C}" type="datetimeFigureOut">
              <a:rPr lang="ru-RU" smtClean="0"/>
              <a:pPr/>
              <a:t>29.01.2010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452B81B-7454-41D3-B7D0-A133C87B06F2}" type="slidenum">
              <a:rPr lang="ru-RU" smtClean="0"/>
              <a:pPr/>
              <a:t>‹#›</a:t>
            </a:fld>
            <a:endParaRPr lang="ru-RU"/>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5F61D7E-D6AB-4597-B4ED-7E350B7DDE3C}" type="datetimeFigureOut">
              <a:rPr lang="ru-RU" smtClean="0"/>
              <a:pPr/>
              <a:t>29.01.2010</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1452B81B-7454-41D3-B7D0-A133C87B06F2}"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5F61D7E-D6AB-4597-B4ED-7E350B7DDE3C}" type="datetimeFigureOut">
              <a:rPr lang="ru-RU" smtClean="0"/>
              <a:pPr/>
              <a:t>29.01.2010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452B81B-7454-41D3-B7D0-A133C87B06F2}" type="slidenum">
              <a:rPr lang="ru-RU" smtClean="0"/>
              <a:pPr/>
              <a:t>‹#›</a:t>
            </a:fld>
            <a:endParaRPr lang="ru-RU"/>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85F61D7E-D6AB-4597-B4ED-7E350B7DDE3C}" type="datetimeFigureOut">
              <a:rPr lang="ru-RU" smtClean="0"/>
              <a:pPr/>
              <a:t>29.01.2010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1452B81B-7454-41D3-B7D0-A133C87B06F2}" type="slidenum">
              <a:rPr lang="ru-RU" smtClean="0"/>
              <a:pPr/>
              <a:t>‹#›</a:t>
            </a:fld>
            <a:endParaRPr lang="ru-RU"/>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85F61D7E-D6AB-4597-B4ED-7E350B7DDE3C}" type="datetimeFigureOut">
              <a:rPr lang="ru-RU" smtClean="0"/>
              <a:pPr/>
              <a:t>29.01.2010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1452B81B-7454-41D3-B7D0-A133C87B06F2}" type="slidenum">
              <a:rPr lang="ru-RU" smtClean="0"/>
              <a:pPr/>
              <a:t>‹#›</a:t>
            </a:fld>
            <a:endParaRPr lang="ru-RU"/>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85F61D7E-D6AB-4597-B4ED-7E350B7DDE3C}" type="datetimeFigureOut">
              <a:rPr lang="ru-RU" smtClean="0"/>
              <a:pPr/>
              <a:t>29.01.2010</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1452B81B-7454-41D3-B7D0-A133C87B06F2}" type="slidenum">
              <a:rPr lang="ru-RU" smtClean="0"/>
              <a:pPr/>
              <a:t>‹#›</a:t>
            </a:fld>
            <a:endParaRPr lang="ru-RU"/>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5F61D7E-D6AB-4597-B4ED-7E350B7DDE3C}" type="datetimeFigureOut">
              <a:rPr lang="ru-RU" smtClean="0"/>
              <a:pPr/>
              <a:t>29.01.2010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452B81B-7454-41D3-B7D0-A133C87B06F2}" type="slidenum">
              <a:rPr lang="ru-RU" smtClean="0"/>
              <a:pPr/>
              <a:t>‹#›</a:t>
            </a:fld>
            <a:endParaRPr lang="ru-RU"/>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85F61D7E-D6AB-4597-B4ED-7E350B7DDE3C}" type="datetimeFigureOut">
              <a:rPr lang="ru-RU" smtClean="0"/>
              <a:pPr/>
              <a:t>29.01.2010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452B81B-7454-41D3-B7D0-A133C87B06F2}"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5F61D7E-D6AB-4597-B4ED-7E350B7DDE3C}" type="datetimeFigureOut">
              <a:rPr lang="ru-RU" smtClean="0"/>
              <a:pPr/>
              <a:t>29.01.2010</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452B81B-7454-41D3-B7D0-A133C87B06F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wmf"/><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images.yandex.ru/search?p=101&amp;ed=1&amp;text=%D0%94.%D0%A1.%20%D0%9B%D0%B8%D1%85%D0%B0%D1%87%D1%91%D0%B2%20-%20%D1%84%D0%BE%D1%82%D0%BE,%20%D0%B2%D0%B8%D0%B4%D0%B5%D0%BE&amp;spsite=rus.1september.ru&amp;img_url=rus.1september.ru/2001/44/2.gif&amp;rpt=simage"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amur.info/resample.php?type=news&amp;name=20988_np.jpg&amp;width=250"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diagramLayout" Target="../diagrams/layout2.xml"/><Relationship Id="rId7" Type="http://schemas.openxmlformats.org/officeDocument/2006/relationships/diagramLayout" Target="../diagrams/layout3.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openxmlformats.org/officeDocument/2006/relationships/diagramData" Target="../diagrams/data3.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diagramColors" Target="../diagrams/colors3.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hyperlink" Target="http://images.yandex.ru/search?p=0&amp;ed=1&amp;text=%D0%94.%D0%A1.%20%D0%9B%D0%B8%D1%85%D0%B0%D1%87%D1%91%D0%B2%20-%20%D1%84%D0%BE%D1%82%D0%BE,%20%D0%B2%D0%B8%D0%B4%D0%B5%D0%BE&amp;spsite=fake-031-1149889.ru&amp;img_url=www.novayagazeta.spb.ru/images/2009_73/2.jpg&amp;rpt=simag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ChangeArrowheads="1"/>
          </p:cNvSpPr>
          <p:nvPr/>
        </p:nvSpPr>
        <p:spPr bwMode="auto">
          <a:xfrm>
            <a:off x="0" y="0"/>
            <a:ext cx="8838125" cy="438581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3600" b="1" i="0" u="none" strike="noStrike" cap="none" normalizeH="0" baseline="0" dirty="0" smtClean="0">
              <a:ln>
                <a:noFill/>
              </a:ln>
              <a:solidFill>
                <a:srgbClr val="0070C0"/>
              </a:solidFill>
              <a:effectLst/>
              <a:latin typeface="Calibri"/>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3600" b="1" dirty="0">
              <a:solidFill>
                <a:srgbClr val="0070C0"/>
              </a:solidFill>
              <a:latin typeface="Calibri"/>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bg1"/>
                </a:solidFill>
                <a:effectLst/>
                <a:latin typeface="Calibri"/>
                <a:ea typeface="Times New Roman" pitchFamily="18" charset="0"/>
                <a:cs typeface="Times New Roman" pitchFamily="18" charset="0"/>
              </a:rPr>
              <a:t>                              «</a:t>
            </a:r>
            <a:r>
              <a:rPr kumimoji="0" lang="ru-RU" sz="3600" b="1" i="0" u="none" strike="noStrike" cap="none" normalizeH="0" baseline="0" dirty="0" smtClean="0">
                <a:ln>
                  <a:noFill/>
                </a:ln>
                <a:solidFill>
                  <a:schemeClr val="bg1"/>
                </a:solidFill>
                <a:effectLst/>
                <a:latin typeface="Monotype Corsiva" pitchFamily="66" charset="0"/>
                <a:ea typeface="Times New Roman" pitchFamily="18" charset="0"/>
                <a:cs typeface="Times New Roman" pitchFamily="18" charset="0"/>
              </a:rPr>
              <a:t>Практическая стилистика</a:t>
            </a:r>
            <a:r>
              <a:rPr kumimoji="0" lang="ru-RU" sz="3600" b="1" i="0" u="none" strike="noStrike" cap="none" normalizeH="0" baseline="0" dirty="0" smtClean="0">
                <a:ln>
                  <a:noFill/>
                </a:ln>
                <a:solidFill>
                  <a:schemeClr val="bg1"/>
                </a:solidFill>
                <a:effectLst/>
                <a:latin typeface="Calibri"/>
                <a:ea typeface="Times New Roman" pitchFamily="18" charset="0"/>
                <a:cs typeface="Times New Roman" pitchFamily="18" charset="0"/>
              </a:rPr>
              <a:t>»</a:t>
            </a:r>
            <a:endParaRPr kumimoji="0" lang="ru-RU" sz="1100" b="0" i="0" u="none" strike="noStrike" cap="none" normalizeH="0" baseline="0" dirty="0" smtClean="0">
              <a:ln>
                <a:noFill/>
              </a:ln>
              <a:solidFill>
                <a:schemeClr val="bg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bg1"/>
                </a:solidFill>
                <a:effectLst/>
                <a:latin typeface="Calibri" pitchFamily="34" charset="0"/>
                <a:ea typeface="Times New Roman" pitchFamily="18" charset="0"/>
                <a:cs typeface="Times New Roman" pitchFamily="18" charset="0"/>
              </a:rPr>
              <a:t>                                                              Подготовка к ЕГЭ части С </a:t>
            </a:r>
            <a:endParaRPr kumimoji="0" lang="ru-RU" sz="1100" b="0" i="0" u="none" strike="noStrike" cap="none" normalizeH="0" baseline="0" dirty="0" smtClean="0">
              <a:ln>
                <a:noFill/>
              </a:ln>
              <a:solidFill>
                <a:schemeClr val="bg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bg1"/>
                </a:solidFill>
                <a:effectLst/>
                <a:latin typeface="Calibri" pitchFamily="34" charset="0"/>
                <a:ea typeface="Times New Roman" pitchFamily="18" charset="0"/>
                <a:cs typeface="Times New Roman" pitchFamily="18" charset="0"/>
              </a:rPr>
              <a:t>                                                            (сочинение – рассуждение)</a:t>
            </a:r>
            <a:endParaRPr kumimoji="0" lang="ru-RU" sz="1100" b="0" i="0" u="none" strike="noStrike" cap="none" normalizeH="0" baseline="0" dirty="0" smtClean="0">
              <a:ln>
                <a:noFill/>
              </a:ln>
              <a:solidFill>
                <a:schemeClr val="bg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1" i="0" u="none" strike="noStrike" cap="none" normalizeH="0" baseline="0" dirty="0" smtClean="0">
                <a:ln>
                  <a:noFill/>
                </a:ln>
                <a:solidFill>
                  <a:schemeClr val="bg1"/>
                </a:solidFill>
                <a:effectLst/>
                <a:latin typeface="Calibri" pitchFamily="34"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100" b="0" i="0" u="none" strike="noStrike" cap="none" normalizeH="0" baseline="0" dirty="0" smtClean="0">
              <a:ln>
                <a:noFill/>
              </a:ln>
              <a:solidFill>
                <a:schemeClr val="bg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accent1">
                    <a:lumMod val="20000"/>
                    <a:lumOff val="80000"/>
                  </a:schemeClr>
                </a:solidFill>
                <a:effectLst/>
                <a:latin typeface="Monotype Corsiva" pitchFamily="66" charset="0"/>
                <a:ea typeface="Times New Roman" pitchFamily="18" charset="0"/>
                <a:cs typeface="Times New Roman" pitchFamily="18" charset="0"/>
              </a:rPr>
              <a:t>                           Как   аргументировать </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accent1">
                    <a:lumMod val="20000"/>
                    <a:lumOff val="80000"/>
                  </a:schemeClr>
                </a:solidFill>
                <a:effectLst/>
                <a:latin typeface="Monotype Corsiva" pitchFamily="66" charset="0"/>
                <a:ea typeface="Times New Roman" pitchFamily="18" charset="0"/>
                <a:cs typeface="Times New Roman" pitchFamily="18" charset="0"/>
              </a:rPr>
              <a:t>                              свою позицию?</a:t>
            </a:r>
            <a:endParaRPr kumimoji="0" lang="ru-RU" sz="1100" b="0" i="0" u="none" strike="noStrike" cap="none" normalizeH="0" baseline="0" dirty="0" smtClean="0">
              <a:ln>
                <a:noFill/>
              </a:ln>
              <a:solidFill>
                <a:schemeClr val="accent1">
                  <a:lumMod val="20000"/>
                  <a:lumOff val="80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pic>
        <p:nvPicPr>
          <p:cNvPr id="9" name="Рисунок 1" descr="J0295069"/>
          <p:cNvPicPr>
            <a:picLocks noChangeAspect="1" noChangeArrowheads="1"/>
          </p:cNvPicPr>
          <p:nvPr/>
        </p:nvPicPr>
        <p:blipFill>
          <a:blip r:embed="rId2"/>
          <a:srcRect/>
          <a:stretch>
            <a:fillRect/>
          </a:stretch>
        </p:blipFill>
        <p:spPr bwMode="auto">
          <a:xfrm>
            <a:off x="357158" y="3643314"/>
            <a:ext cx="1828800" cy="1323975"/>
          </a:xfrm>
          <a:prstGeom prst="rect">
            <a:avLst/>
          </a:prstGeom>
          <a:noFill/>
        </p:spPr>
      </p:pic>
      <p:pic>
        <p:nvPicPr>
          <p:cNvPr id="1027" name="Picture 3" descr="C:\Documents and Settings\User\Рабочий стол\картинки все\гифы\разное\30.gif"/>
          <p:cNvPicPr>
            <a:picLocks noChangeAspect="1" noChangeArrowheads="1" noCrop="1"/>
          </p:cNvPicPr>
          <p:nvPr/>
        </p:nvPicPr>
        <p:blipFill>
          <a:blip r:embed="rId3"/>
          <a:srcRect/>
          <a:stretch>
            <a:fillRect/>
          </a:stretch>
        </p:blipFill>
        <p:spPr bwMode="auto">
          <a:xfrm>
            <a:off x="4572000" y="4214818"/>
            <a:ext cx="2571768" cy="2130893"/>
          </a:xfrm>
          <a:prstGeom prst="rect">
            <a:avLst/>
          </a:prstGeom>
          <a:noFill/>
        </p:spPr>
      </p:pic>
      <p:pic>
        <p:nvPicPr>
          <p:cNvPr id="1026" name="Picture 2" descr="C:\Documents and Settings\User\Мои документы\Мои рисунки\Изображение\Изображение 254.jpg"/>
          <p:cNvPicPr>
            <a:picLocks noChangeAspect="1" noChangeArrowheads="1"/>
          </p:cNvPicPr>
          <p:nvPr/>
        </p:nvPicPr>
        <p:blipFill>
          <a:blip r:embed="rId4" cstate="print"/>
          <a:srcRect/>
          <a:stretch>
            <a:fillRect/>
          </a:stretch>
        </p:blipFill>
        <p:spPr bwMode="auto">
          <a:xfrm rot="5400000">
            <a:off x="-90612" y="804935"/>
            <a:ext cx="2990853" cy="1952438"/>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785786" y="1643050"/>
          <a:ext cx="7072362" cy="4786346"/>
        </p:xfrm>
        <a:graphic>
          <a:graphicData uri="http://schemas.openxmlformats.org/drawingml/2006/table">
            <a:tbl>
              <a:tblPr>
                <a:tableStyleId>{BDBED569-4797-4DF1-A0F4-6AAB3CD982D8}</a:tableStyleId>
              </a:tblPr>
              <a:tblGrid>
                <a:gridCol w="2275496"/>
                <a:gridCol w="4796866"/>
              </a:tblGrid>
              <a:tr h="282375">
                <a:tc>
                  <a:txBody>
                    <a:bodyPr/>
                    <a:lstStyle/>
                    <a:p>
                      <a:pPr algn="ctr">
                        <a:lnSpc>
                          <a:spcPct val="115000"/>
                        </a:lnSpc>
                        <a:spcAft>
                          <a:spcPts val="0"/>
                        </a:spcAft>
                      </a:pPr>
                      <a:r>
                        <a:rPr lang="ru-RU" sz="1400" dirty="0"/>
                        <a:t>Письмо</a:t>
                      </a:r>
                      <a:endParaRPr lang="ru-RU" sz="1100" dirty="0">
                        <a:latin typeface="Calibri"/>
                        <a:ea typeface="Times New Roman"/>
                        <a:cs typeface="Times New Roman"/>
                      </a:endParaRPr>
                    </a:p>
                  </a:txBody>
                  <a:tcPr marL="68580" marR="68580" marT="0" marB="0"/>
                </a:tc>
                <a:tc>
                  <a:txBody>
                    <a:bodyPr/>
                    <a:lstStyle/>
                    <a:p>
                      <a:pPr algn="ctr">
                        <a:lnSpc>
                          <a:spcPct val="115000"/>
                        </a:lnSpc>
                        <a:spcAft>
                          <a:spcPts val="0"/>
                        </a:spcAft>
                      </a:pPr>
                      <a:r>
                        <a:rPr lang="ru-RU" sz="1400"/>
                        <a:t>Цитата</a:t>
                      </a:r>
                      <a:endParaRPr lang="ru-RU" sz="1100">
                        <a:latin typeface="Calibri"/>
                        <a:ea typeface="Times New Roman"/>
                        <a:cs typeface="Times New Roman"/>
                      </a:endParaRPr>
                    </a:p>
                  </a:txBody>
                  <a:tcPr marL="68580" marR="68580" marT="0" marB="0"/>
                </a:tc>
              </a:tr>
              <a:tr h="4503971">
                <a:tc>
                  <a:txBody>
                    <a:bodyPr/>
                    <a:lstStyle/>
                    <a:p>
                      <a:pPr algn="ctr">
                        <a:lnSpc>
                          <a:spcPct val="115000"/>
                        </a:lnSpc>
                        <a:spcAft>
                          <a:spcPts val="0"/>
                        </a:spcAft>
                      </a:pPr>
                      <a:r>
                        <a:rPr lang="ru-RU" sz="1600" b="1" dirty="0"/>
                        <a:t>Письмо сорок первое</a:t>
                      </a:r>
                    </a:p>
                    <a:p>
                      <a:pPr algn="ctr">
                        <a:lnSpc>
                          <a:spcPct val="115000"/>
                        </a:lnSpc>
                        <a:spcAft>
                          <a:spcPts val="0"/>
                        </a:spcAft>
                      </a:pPr>
                      <a:r>
                        <a:rPr lang="ru-RU" sz="1600" b="1" dirty="0" smtClean="0">
                          <a:solidFill>
                            <a:srgbClr val="FF0000"/>
                          </a:solidFill>
                        </a:rPr>
                        <a:t>«ПАМЯТЬ КУЛЬТУРЫ»</a:t>
                      </a:r>
                      <a:endParaRPr lang="ru-RU" sz="1600" b="1" dirty="0">
                        <a:solidFill>
                          <a:srgbClr val="FF0000"/>
                        </a:solidFill>
                        <a:latin typeface="Calibri"/>
                        <a:ea typeface="Times New Roman"/>
                        <a:cs typeface="Times New Roman"/>
                      </a:endParaRPr>
                    </a:p>
                  </a:txBody>
                  <a:tcPr marL="68580" marR="68580" marT="0" marB="0"/>
                </a:tc>
                <a:tc>
                  <a:txBody>
                    <a:bodyPr/>
                    <a:lstStyle/>
                    <a:p>
                      <a:pPr algn="just">
                        <a:lnSpc>
                          <a:spcPct val="115000"/>
                        </a:lnSpc>
                        <a:spcAft>
                          <a:spcPts val="0"/>
                        </a:spcAft>
                      </a:pPr>
                      <a:r>
                        <a:rPr lang="ru-RU" sz="1600" dirty="0"/>
                        <a:t>Сохранение культурной среды задача не менее важная, чем сохранение окружающей природы. Если природа необходима человеку для его биологической жизни, то культурная среда не менее необходима для его духовной, нравственной жизни, для его «духовной оседлости», для его привязанности к родным местам, следованию заветам предков, для его нравственной самодисциплины и социальности.</a:t>
                      </a:r>
                    </a:p>
                    <a:p>
                      <a:pPr algn="just">
                        <a:lnSpc>
                          <a:spcPct val="115000"/>
                        </a:lnSpc>
                        <a:spcAft>
                          <a:spcPts val="0"/>
                        </a:spcAft>
                      </a:pPr>
                      <a:r>
                        <a:rPr lang="ru-RU" sz="1600" dirty="0"/>
                        <a:t>«Экология культуры»</a:t>
                      </a:r>
                    </a:p>
                    <a:p>
                      <a:pPr algn="just">
                        <a:lnSpc>
                          <a:spcPct val="115000"/>
                        </a:lnSpc>
                        <a:spcAft>
                          <a:spcPts val="0"/>
                        </a:spcAft>
                      </a:pPr>
                      <a:r>
                        <a:rPr lang="ru-RU" sz="1600" dirty="0"/>
                        <a:t>«Экология нравственности»</a:t>
                      </a:r>
                    </a:p>
                    <a:p>
                      <a:pPr algn="just">
                        <a:lnSpc>
                          <a:spcPct val="115000"/>
                        </a:lnSpc>
                        <a:spcAft>
                          <a:spcPts val="0"/>
                        </a:spcAft>
                      </a:pPr>
                      <a:r>
                        <a:rPr lang="ru-RU" sz="1600" dirty="0"/>
                        <a:t>Ответственны за все мы с вами, а не кто-то другой, и в наших силах не быть равнодушными к нашему прошлому.</a:t>
                      </a:r>
                      <a:endParaRPr lang="ru-RU" sz="1600" dirty="0">
                        <a:latin typeface="Calibri"/>
                        <a:ea typeface="Times New Roman"/>
                        <a:cs typeface="Times New Roman"/>
                      </a:endParaRPr>
                    </a:p>
                  </a:txBody>
                  <a:tcPr marL="68580" marR="68580" marT="0" marB="0"/>
                </a:tc>
              </a:tr>
            </a:tbl>
          </a:graphicData>
        </a:graphic>
      </p:graphicFrame>
      <p:sp>
        <p:nvSpPr>
          <p:cNvPr id="29697" name="Rectangle 1"/>
          <p:cNvSpPr>
            <a:spLocks noChangeArrowheads="1"/>
          </p:cNvSpPr>
          <p:nvPr/>
        </p:nvSpPr>
        <p:spPr bwMode="auto">
          <a:xfrm>
            <a:off x="1000100" y="214290"/>
            <a:ext cx="6215106"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lang="ru-RU" b="1" dirty="0" smtClean="0">
                <a:solidFill>
                  <a:srgbClr val="FF0000"/>
                </a:solidFill>
                <a:latin typeface="Times New Roman" pitchFamily="18" charset="0"/>
                <a:ea typeface="Times New Roman" pitchFamily="18" charset="0"/>
                <a:cs typeface="Times New Roman" pitchFamily="18" charset="0"/>
              </a:rPr>
              <a:t>П</a:t>
            </a:r>
            <a:r>
              <a:rPr kumimoji="0" lang="ru-RU"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одбери аргументы  из книги Д.С. Лихачёва </a:t>
            </a:r>
          </a:p>
          <a:p>
            <a:pPr marL="0" marR="0" lvl="0" indent="0" algn="ctr" defTabSz="914400" rtl="0" eaLnBrk="1" fontAlgn="base" latinLnBrk="0" hangingPunct="1">
              <a:lnSpc>
                <a:spcPct val="100000"/>
              </a:lnSpc>
              <a:spcBef>
                <a:spcPct val="0"/>
              </a:spcBef>
              <a:spcAft>
                <a:spcPct val="0"/>
              </a:spcAft>
              <a:buClrTx/>
              <a:buSzTx/>
              <a:tabLst/>
            </a:pPr>
            <a:r>
              <a:rPr kumimoji="0" lang="ru-RU" b="1" i="0" u="none" strike="noStrike" cap="none" normalizeH="0" baseline="0" dirty="0" smtClean="0">
                <a:ln>
                  <a:noFill/>
                </a:ln>
                <a:solidFill>
                  <a:srgbClr val="FF0000"/>
                </a:solidFill>
                <a:effectLst/>
                <a:latin typeface="Calibri"/>
                <a:ea typeface="Times New Roman" pitchFamily="18" charset="0"/>
                <a:cs typeface="Times New Roman" pitchFamily="18" charset="0"/>
              </a:rPr>
              <a:t>«</a:t>
            </a:r>
            <a:r>
              <a:rPr kumimoji="0" lang="ru-RU"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Письма о добром и прекрасном</a:t>
            </a:r>
            <a:r>
              <a:rPr kumimoji="0" lang="ru-RU" b="1" i="0" u="none" strike="noStrike" cap="none" normalizeH="0" baseline="0" dirty="0" smtClean="0">
                <a:ln>
                  <a:noFill/>
                </a:ln>
                <a:solidFill>
                  <a:srgbClr val="FF0000"/>
                </a:solidFill>
                <a:effectLst/>
                <a:latin typeface="Calibri"/>
                <a:ea typeface="Times New Roman" pitchFamily="18" charset="0"/>
                <a:cs typeface="Times New Roman" pitchFamily="18" charset="0"/>
              </a:rPr>
              <a:t>»</a:t>
            </a:r>
            <a:endParaRPr kumimoji="0" lang="ru-RU" b="0" i="0" u="none" strike="noStrike" cap="none" normalizeH="0" baseline="0" dirty="0" smtClean="0">
              <a:ln>
                <a:noFill/>
              </a:ln>
              <a:solidFill>
                <a:srgbClr val="FF0000"/>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Прочитайте одно из писем и подчеркните ключевые слова.</a:t>
            </a:r>
            <a:endParaRPr kumimoji="0" lang="ru-RU" b="0" i="0" u="none" strike="noStrike" cap="none" normalizeH="0" baseline="0" dirty="0" smtClean="0">
              <a:ln>
                <a:noFill/>
              </a:ln>
              <a:solidFill>
                <a:srgbClr val="FF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pic>
        <p:nvPicPr>
          <p:cNvPr id="2" name="Рисунок 1" descr="http://im4-tub.yandex.net/i?id=165369605&amp;tov=4">
            <a:hlinkClick r:id="rId2"/>
          </p:cNvPr>
          <p:cNvPicPr/>
          <p:nvPr/>
        </p:nvPicPr>
        <p:blipFill>
          <a:blip r:embed="rId3">
            <a:duotone>
              <a:prstClr val="black"/>
              <a:schemeClr val="accent4">
                <a:tint val="45000"/>
                <a:satMod val="400000"/>
              </a:schemeClr>
            </a:duotone>
          </a:blip>
          <a:srcRect/>
          <a:stretch>
            <a:fillRect/>
          </a:stretch>
        </p:blipFill>
        <p:spPr bwMode="auto">
          <a:xfrm>
            <a:off x="1000100" y="3286124"/>
            <a:ext cx="1857388" cy="2428892"/>
          </a:xfrm>
          <a:prstGeom prst="rect">
            <a:avLst/>
          </a:prstGeom>
          <a:noFill/>
          <a:ln w="9525">
            <a:solidFill>
              <a:schemeClr val="bg1">
                <a:lumMod val="50000"/>
              </a:schemeClr>
            </a:solid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500034" y="571480"/>
          <a:ext cx="6976138" cy="5072098"/>
        </p:xfrm>
        <a:graphic>
          <a:graphicData uri="http://schemas.openxmlformats.org/drawingml/2006/table">
            <a:tbl>
              <a:tblPr>
                <a:tableStyleId>{BDBED569-4797-4DF1-A0F4-6AAB3CD982D8}</a:tableStyleId>
              </a:tblPr>
              <a:tblGrid>
                <a:gridCol w="2244536"/>
                <a:gridCol w="4731602"/>
              </a:tblGrid>
              <a:tr h="5072098">
                <a:tc>
                  <a:txBody>
                    <a:bodyPr/>
                    <a:lstStyle/>
                    <a:p>
                      <a:pPr algn="ctr">
                        <a:lnSpc>
                          <a:spcPct val="115000"/>
                        </a:lnSpc>
                        <a:spcAft>
                          <a:spcPts val="0"/>
                        </a:spcAft>
                      </a:pPr>
                      <a:endParaRPr lang="ru-RU" sz="1800" dirty="0" smtClean="0"/>
                    </a:p>
                    <a:p>
                      <a:pPr algn="ctr">
                        <a:lnSpc>
                          <a:spcPct val="115000"/>
                        </a:lnSpc>
                        <a:spcAft>
                          <a:spcPts val="0"/>
                        </a:spcAft>
                      </a:pPr>
                      <a:endParaRPr lang="ru-RU" sz="1800" dirty="0" smtClean="0"/>
                    </a:p>
                    <a:p>
                      <a:pPr algn="ctr">
                        <a:lnSpc>
                          <a:spcPct val="115000"/>
                        </a:lnSpc>
                        <a:spcAft>
                          <a:spcPts val="0"/>
                        </a:spcAft>
                      </a:pPr>
                      <a:r>
                        <a:rPr lang="ru-RU" sz="1800" dirty="0" smtClean="0"/>
                        <a:t>Письмо </a:t>
                      </a:r>
                      <a:r>
                        <a:rPr lang="ru-RU" sz="1800" dirty="0"/>
                        <a:t>сорок третье</a:t>
                      </a:r>
                    </a:p>
                    <a:p>
                      <a:pPr algn="ctr">
                        <a:lnSpc>
                          <a:spcPct val="115000"/>
                        </a:lnSpc>
                        <a:spcAft>
                          <a:spcPts val="0"/>
                        </a:spcAft>
                      </a:pPr>
                      <a:r>
                        <a:rPr lang="ru-RU" sz="1800" dirty="0" smtClean="0">
                          <a:solidFill>
                            <a:srgbClr val="FF0000"/>
                          </a:solidFill>
                        </a:rPr>
                        <a:t>«ЕЩЕ </a:t>
                      </a:r>
                    </a:p>
                    <a:p>
                      <a:pPr algn="ctr">
                        <a:lnSpc>
                          <a:spcPct val="115000"/>
                        </a:lnSpc>
                        <a:spcAft>
                          <a:spcPts val="0"/>
                        </a:spcAft>
                      </a:pPr>
                      <a:r>
                        <a:rPr lang="ru-RU" sz="1800" dirty="0" smtClean="0">
                          <a:solidFill>
                            <a:srgbClr val="FF0000"/>
                          </a:solidFill>
                        </a:rPr>
                        <a:t>О </a:t>
                      </a:r>
                      <a:r>
                        <a:rPr lang="ru-RU" sz="1800" dirty="0">
                          <a:solidFill>
                            <a:srgbClr val="FF0000"/>
                          </a:solidFill>
                        </a:rPr>
                        <a:t>ПАМЯТНИКАХ </a:t>
                      </a:r>
                      <a:r>
                        <a:rPr lang="ru-RU" sz="1800" dirty="0" smtClean="0">
                          <a:solidFill>
                            <a:srgbClr val="FF0000"/>
                          </a:solidFill>
                        </a:rPr>
                        <a:t>ПРОШЛОГО»</a:t>
                      </a:r>
                      <a:endParaRPr lang="ru-RU" sz="1800" b="1" dirty="0">
                        <a:solidFill>
                          <a:srgbClr val="FF0000"/>
                        </a:solidFill>
                        <a:latin typeface="Calibri"/>
                        <a:ea typeface="Times New Roman"/>
                        <a:cs typeface="Times New Roman"/>
                      </a:endParaRPr>
                    </a:p>
                  </a:txBody>
                  <a:tcPr marL="68580" marR="68580" marT="0" marB="0"/>
                </a:tc>
                <a:tc>
                  <a:txBody>
                    <a:bodyPr/>
                    <a:lstStyle/>
                    <a:p>
                      <a:pPr algn="just">
                        <a:lnSpc>
                          <a:spcPct val="115000"/>
                        </a:lnSpc>
                        <a:spcAft>
                          <a:spcPts val="0"/>
                        </a:spcAft>
                      </a:pPr>
                      <a:r>
                        <a:rPr lang="ru-RU" sz="1800" dirty="0"/>
                        <a:t>  </a:t>
                      </a:r>
                      <a:endParaRPr lang="ru-RU" sz="1800" dirty="0" smtClean="0"/>
                    </a:p>
                    <a:p>
                      <a:pPr algn="just">
                        <a:lnSpc>
                          <a:spcPct val="115000"/>
                        </a:lnSpc>
                        <a:spcAft>
                          <a:spcPts val="0"/>
                        </a:spcAft>
                      </a:pPr>
                      <a:r>
                        <a:rPr lang="ru-RU" sz="1800" dirty="0"/>
                        <a:t> К патриотизму нельзя только призывать, его нужно заботливо воспитывать – </a:t>
                      </a:r>
                      <a:r>
                        <a:rPr lang="ru-RU" sz="1800" dirty="0" err="1"/>
                        <a:t>воспитывать</a:t>
                      </a:r>
                      <a:r>
                        <a:rPr lang="ru-RU" sz="1800" dirty="0"/>
                        <a:t> любовь к родным местам, воспитывать духовную оседлость. А для всего этого необходимо развивать науку культурной экологии. Не только природная среда, но и культурная среда, среда памятников культуры и ее воздействие на человека должны подвергаться тщательному научному изучению.</a:t>
                      </a:r>
                      <a:br>
                        <a:rPr lang="ru-RU" sz="1800" dirty="0"/>
                      </a:br>
                      <a:r>
                        <a:rPr lang="ru-RU" sz="1800" dirty="0"/>
                        <a:t>   Не будет корней в родной местности, в родной стране – будет много людей, похожих на степное растение перекати-поле.</a:t>
                      </a:r>
                      <a:endParaRPr lang="ru-RU" sz="1800" dirty="0">
                        <a:latin typeface="Calibri"/>
                        <a:ea typeface="Times New Roman"/>
                        <a:cs typeface="Times New Roman"/>
                      </a:endParaRPr>
                    </a:p>
                  </a:txBody>
                  <a:tcPr marL="68580" marR="68580" marT="0" marB="0"/>
                </a:tc>
              </a:tr>
            </a:tbl>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428596" y="785794"/>
          <a:ext cx="7429551" cy="4073355"/>
        </p:xfrm>
        <a:graphic>
          <a:graphicData uri="http://schemas.openxmlformats.org/drawingml/2006/table">
            <a:tbl>
              <a:tblPr>
                <a:tableStyleId>{BDBED569-4797-4DF1-A0F4-6AAB3CD982D8}</a:tableStyleId>
              </a:tblPr>
              <a:tblGrid>
                <a:gridCol w="2390419"/>
                <a:gridCol w="5039132"/>
              </a:tblGrid>
              <a:tr h="4073355">
                <a:tc>
                  <a:txBody>
                    <a:bodyPr/>
                    <a:lstStyle/>
                    <a:p>
                      <a:pPr algn="ctr">
                        <a:lnSpc>
                          <a:spcPct val="115000"/>
                        </a:lnSpc>
                        <a:spcAft>
                          <a:spcPts val="0"/>
                        </a:spcAft>
                      </a:pPr>
                      <a:endParaRPr lang="ru-RU" sz="1600" dirty="0" smtClean="0"/>
                    </a:p>
                    <a:p>
                      <a:pPr algn="ctr">
                        <a:lnSpc>
                          <a:spcPct val="115000"/>
                        </a:lnSpc>
                        <a:spcAft>
                          <a:spcPts val="0"/>
                        </a:spcAft>
                      </a:pPr>
                      <a:endParaRPr lang="ru-RU" sz="1600" dirty="0" smtClean="0"/>
                    </a:p>
                    <a:p>
                      <a:pPr algn="ctr">
                        <a:lnSpc>
                          <a:spcPct val="115000"/>
                        </a:lnSpc>
                        <a:spcAft>
                          <a:spcPts val="0"/>
                        </a:spcAft>
                      </a:pPr>
                      <a:endParaRPr lang="ru-RU" sz="1600" dirty="0" smtClean="0"/>
                    </a:p>
                    <a:p>
                      <a:pPr algn="ctr">
                        <a:lnSpc>
                          <a:spcPct val="115000"/>
                        </a:lnSpc>
                        <a:spcAft>
                          <a:spcPts val="0"/>
                        </a:spcAft>
                      </a:pPr>
                      <a:r>
                        <a:rPr lang="ru-RU" sz="1600" dirty="0" smtClean="0"/>
                        <a:t>Письмо </a:t>
                      </a:r>
                      <a:r>
                        <a:rPr lang="ru-RU" sz="1600" dirty="0"/>
                        <a:t>сорок шестое</a:t>
                      </a:r>
                    </a:p>
                    <a:p>
                      <a:pPr algn="ctr">
                        <a:lnSpc>
                          <a:spcPct val="115000"/>
                        </a:lnSpc>
                        <a:spcAft>
                          <a:spcPts val="0"/>
                        </a:spcAft>
                      </a:pPr>
                      <a:r>
                        <a:rPr lang="ru-RU" sz="1600" b="1" dirty="0" smtClean="0">
                          <a:solidFill>
                            <a:srgbClr val="FF0000"/>
                          </a:solidFill>
                        </a:rPr>
                        <a:t>«ПУТЯМИ ДОБРОТЫ»</a:t>
                      </a:r>
                      <a:endParaRPr lang="ru-RU" sz="1600" b="1" dirty="0">
                        <a:solidFill>
                          <a:srgbClr val="FF0000"/>
                        </a:solidFill>
                        <a:latin typeface="Calibri"/>
                        <a:ea typeface="Times New Roman"/>
                        <a:cs typeface="Times New Roman"/>
                      </a:endParaRPr>
                    </a:p>
                  </a:txBody>
                  <a:tcPr marL="68580" marR="68580" marT="0" marB="0"/>
                </a:tc>
                <a:tc>
                  <a:txBody>
                    <a:bodyPr/>
                    <a:lstStyle/>
                    <a:p>
                      <a:pPr algn="just">
                        <a:lnSpc>
                          <a:spcPct val="115000"/>
                        </a:lnSpc>
                        <a:spcAft>
                          <a:spcPts val="0"/>
                        </a:spcAft>
                      </a:pPr>
                      <a:endParaRPr lang="ru-RU" sz="1200" dirty="0" smtClean="0"/>
                    </a:p>
                    <a:p>
                      <a:pPr algn="just">
                        <a:lnSpc>
                          <a:spcPct val="115000"/>
                        </a:lnSpc>
                        <a:spcAft>
                          <a:spcPts val="0"/>
                        </a:spcAft>
                      </a:pPr>
                      <a:endParaRPr lang="ru-RU" sz="1200" dirty="0" smtClean="0"/>
                    </a:p>
                    <a:p>
                      <a:pPr algn="just">
                        <a:lnSpc>
                          <a:spcPct val="115000"/>
                        </a:lnSpc>
                        <a:spcAft>
                          <a:spcPts val="0"/>
                        </a:spcAft>
                      </a:pPr>
                      <a:r>
                        <a:rPr lang="ru-RU" sz="1600" dirty="0" smtClean="0"/>
                        <a:t>В </a:t>
                      </a:r>
                      <a:r>
                        <a:rPr lang="ru-RU" sz="1600" dirty="0"/>
                        <a:t>жизни ценнее всего доброта, и при этом доброта умная, целенаправленная. Умная доброта – самое ценное в человеке, самое к нему располагающее и самое в конечном счете верное по пути к личному счастью.</a:t>
                      </a:r>
                      <a:br>
                        <a:rPr lang="ru-RU" sz="1600" dirty="0"/>
                      </a:br>
                      <a:r>
                        <a:rPr lang="ru-RU" sz="1600" dirty="0"/>
                        <a:t>   Счастья достигает тот, кто стремится сделать счастливыми других и способен хоть на время забыть о своих интересах, о себе. Это «неразменный рубль».</a:t>
                      </a:r>
                      <a:br>
                        <a:rPr lang="ru-RU" sz="1600" dirty="0"/>
                      </a:br>
                      <a:r>
                        <a:rPr lang="ru-RU" sz="1600" dirty="0"/>
                        <a:t>   Знать это, помнить об этом всегда и следовать путями доброты – очень и очень важно. Поверьте мне!</a:t>
                      </a:r>
                      <a:endParaRPr lang="ru-RU" sz="1600" dirty="0">
                        <a:latin typeface="Calibri"/>
                        <a:ea typeface="Times New Roman"/>
                        <a:cs typeface="Times New Roman"/>
                      </a:endParaRPr>
                    </a:p>
                  </a:txBody>
                  <a:tcPr marL="68580" marR="68580" marT="0" marB="0"/>
                </a:tc>
              </a:tr>
            </a:tbl>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pic>
        <p:nvPicPr>
          <p:cNvPr id="33793" name="i-main-pic" descr="Картинка 1 из 1">
            <a:hlinkClick r:id="rId2"/>
          </p:cNvPr>
          <p:cNvPicPr>
            <a:picLocks noChangeAspect="1" noChangeArrowheads="1"/>
          </p:cNvPicPr>
          <p:nvPr/>
        </p:nvPicPr>
        <p:blipFill>
          <a:blip r:embed="rId3"/>
          <a:srcRect/>
          <a:stretch>
            <a:fillRect/>
          </a:stretch>
        </p:blipFill>
        <p:spPr bwMode="auto">
          <a:xfrm>
            <a:off x="1928794" y="2786058"/>
            <a:ext cx="4357718" cy="3527813"/>
          </a:xfrm>
          <a:prstGeom prst="rect">
            <a:avLst/>
          </a:prstGeom>
          <a:noFill/>
          <a:ln w="9525">
            <a:solidFill>
              <a:srgbClr val="4F81BD"/>
            </a:solidFill>
            <a:miter lim="800000"/>
            <a:headEnd/>
            <a:tailEnd/>
          </a:ln>
        </p:spPr>
      </p:pic>
      <p:sp>
        <p:nvSpPr>
          <p:cNvPr id="33795" name="Rectangle 3"/>
          <p:cNvSpPr>
            <a:spLocks noChangeArrowheads="1"/>
          </p:cNvSpPr>
          <p:nvPr/>
        </p:nvSpPr>
        <p:spPr bwMode="auto">
          <a:xfrm>
            <a:off x="571472" y="214290"/>
            <a:ext cx="7215238"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993775"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Амурская  поэтесса </a:t>
            </a:r>
            <a:r>
              <a:rPr kumimoji="0" lang="ru-RU"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Нины </a:t>
            </a:r>
            <a:r>
              <a:rPr kumimoji="0" lang="ru-RU"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Релиной</a:t>
            </a:r>
            <a:r>
              <a:rPr kumimoji="0" lang="ru-RU"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993775" algn="l"/>
              </a:tabLst>
            </a:pPr>
            <a:r>
              <a:rPr kumimoji="0" lang="ru-RU" b="1" i="0" u="none" strike="noStrike" cap="none" normalizeH="0" baseline="0" dirty="0" smtClean="0">
                <a:ln>
                  <a:noFill/>
                </a:ln>
                <a:solidFill>
                  <a:srgbClr val="FF0000"/>
                </a:solidFill>
                <a:effectLst/>
                <a:latin typeface="Calibri"/>
                <a:ea typeface="Times New Roman" pitchFamily="18" charset="0"/>
                <a:cs typeface="Times New Roman" pitchFamily="18" charset="0"/>
              </a:rPr>
              <a:t>«</a:t>
            </a:r>
            <a:r>
              <a:rPr kumimoji="0" lang="ru-RU"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Сохраните святые места</a:t>
            </a:r>
            <a:r>
              <a:rPr kumimoji="0" lang="ru-RU" b="1" i="0" u="none" strike="noStrike" cap="none" normalizeH="0" baseline="0" dirty="0" smtClean="0">
                <a:ln>
                  <a:noFill/>
                </a:ln>
                <a:solidFill>
                  <a:srgbClr val="FF0000"/>
                </a:solidFill>
                <a:effectLst/>
                <a:latin typeface="Calibri"/>
                <a:ea typeface="Times New Roman" pitchFamily="18" charset="0"/>
                <a:cs typeface="Times New Roman" pitchFamily="18" charset="0"/>
              </a:rPr>
              <a:t>»</a:t>
            </a:r>
            <a:r>
              <a:rPr kumimoji="0" lang="ru-RU"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t>
            </a:r>
            <a:endParaRPr kumimoji="0" lang="ru-RU" b="1" i="0" u="none" strike="noStrike" cap="none" normalizeH="0" baseline="0" dirty="0" smtClean="0">
              <a:ln>
                <a:noFill/>
              </a:ln>
              <a:solidFill>
                <a:srgbClr val="FF0000"/>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993775"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Жительница города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БлаговещенскаПочётный</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гражданин города Благовещенска. Автор гимна Благовещенску. </a:t>
            </a:r>
          </a:p>
          <a:p>
            <a:pPr marL="0" marR="0" lvl="0" indent="0" algn="ctr" defTabSz="914400" rtl="0" eaLnBrk="0" fontAlgn="base" latinLnBrk="0" hangingPunct="0">
              <a:lnSpc>
                <a:spcPct val="100000"/>
              </a:lnSpc>
              <a:spcBef>
                <a:spcPct val="0"/>
              </a:spcBef>
              <a:spcAft>
                <a:spcPct val="0"/>
              </a:spcAft>
              <a:buClrTx/>
              <a:buSzTx/>
              <a:buFontTx/>
              <a:buNone/>
              <a:tabLst>
                <a:tab pos="993775"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Участница Великой Отечественной войны.</a:t>
            </a:r>
          </a:p>
          <a:p>
            <a:pPr marL="0" marR="0" lvl="0" indent="0" algn="ctr" defTabSz="914400" rtl="0" eaLnBrk="0" fontAlgn="base" latinLnBrk="0" hangingPunct="0">
              <a:lnSpc>
                <a:spcPct val="100000"/>
              </a:lnSpc>
              <a:spcBef>
                <a:spcPct val="0"/>
              </a:spcBef>
              <a:spcAft>
                <a:spcPct val="0"/>
              </a:spcAft>
              <a:buClrTx/>
              <a:buSzTx/>
              <a:buFontTx/>
              <a:buNone/>
              <a:tabLst>
                <a:tab pos="993775" algn="l"/>
              </a:tabLst>
            </a:pPr>
            <a:endParaRPr kumimoji="0" lang="ru-RU"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93775"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Какие чувства испытали, слушая стихотворение?</a:t>
            </a:r>
            <a:endParaRPr kumimoji="0" lang="ru-RU"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93775"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Выделите ключевые слова, подтверждающие  мысли Д.С. Лихачёва.</a:t>
            </a:r>
            <a:endParaRPr kumimoji="0" lang="ru-RU"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71480"/>
            <a:ext cx="7242048" cy="785818"/>
          </a:xfrm>
        </p:spPr>
        <p:txBody>
          <a:bodyPr>
            <a:normAutofit fontScale="90000"/>
          </a:bodyPr>
          <a:lstStyle/>
          <a:p>
            <a:pPr algn="ctr"/>
            <a:r>
              <a:rPr lang="ru-RU" sz="2200" dirty="0" smtClean="0">
                <a:solidFill>
                  <a:schemeClr val="tx2">
                    <a:lumMod val="75000"/>
                  </a:schemeClr>
                </a:solidFill>
              </a:rPr>
              <a:t/>
            </a:r>
            <a:br>
              <a:rPr lang="ru-RU" sz="2200" dirty="0" smtClean="0">
                <a:solidFill>
                  <a:schemeClr val="tx2">
                    <a:lumMod val="75000"/>
                  </a:schemeClr>
                </a:solidFill>
              </a:rPr>
            </a:br>
            <a:r>
              <a:rPr lang="ru-RU" sz="2200" dirty="0" smtClean="0">
                <a:solidFill>
                  <a:schemeClr val="tx2">
                    <a:lumMod val="75000"/>
                  </a:schemeClr>
                </a:solidFill>
              </a:rPr>
              <a:t/>
            </a:r>
            <a:br>
              <a:rPr lang="ru-RU" sz="2200" dirty="0" smtClean="0">
                <a:solidFill>
                  <a:schemeClr val="tx2">
                    <a:lumMod val="75000"/>
                  </a:schemeClr>
                </a:solidFill>
              </a:rPr>
            </a:br>
            <a:r>
              <a:rPr lang="ru-RU" sz="2200" dirty="0" smtClean="0">
                <a:solidFill>
                  <a:schemeClr val="tx2">
                    <a:lumMod val="75000"/>
                  </a:schemeClr>
                </a:solidFill>
              </a:rPr>
              <a:t/>
            </a:r>
            <a:br>
              <a:rPr lang="ru-RU" sz="2200" dirty="0" smtClean="0">
                <a:solidFill>
                  <a:schemeClr val="tx2">
                    <a:lumMod val="75000"/>
                  </a:schemeClr>
                </a:solidFill>
              </a:rPr>
            </a:br>
            <a:r>
              <a:rPr lang="ru-RU" sz="2200" dirty="0" smtClean="0">
                <a:solidFill>
                  <a:schemeClr val="tx2">
                    <a:lumMod val="75000"/>
                  </a:schemeClr>
                </a:solidFill>
              </a:rPr>
              <a:t/>
            </a:r>
            <a:br>
              <a:rPr lang="ru-RU" sz="2200" dirty="0" smtClean="0">
                <a:solidFill>
                  <a:schemeClr val="tx2">
                    <a:lumMod val="75000"/>
                  </a:schemeClr>
                </a:solidFill>
              </a:rPr>
            </a:br>
            <a:r>
              <a:rPr lang="ru-RU" sz="2200" dirty="0" smtClean="0">
                <a:solidFill>
                  <a:srgbClr val="FF0000"/>
                </a:solidFill>
              </a:rPr>
              <a:t>Как можно ввести аргументы </a:t>
            </a:r>
            <a:br>
              <a:rPr lang="ru-RU" sz="2200" dirty="0" smtClean="0">
                <a:solidFill>
                  <a:srgbClr val="FF0000"/>
                </a:solidFill>
              </a:rPr>
            </a:br>
            <a:r>
              <a:rPr lang="ru-RU" sz="2200" dirty="0" smtClean="0">
                <a:solidFill>
                  <a:srgbClr val="FF0000"/>
                </a:solidFill>
              </a:rPr>
              <a:t>в изложение собственной позиции?</a:t>
            </a:r>
            <a:r>
              <a:rPr lang="ru-RU" dirty="0" smtClean="0">
                <a:solidFill>
                  <a:srgbClr val="FF0000"/>
                </a:solidFill>
              </a:rPr>
              <a:t/>
            </a:r>
            <a:br>
              <a:rPr lang="ru-RU" dirty="0" smtClean="0">
                <a:solidFill>
                  <a:srgbClr val="FF0000"/>
                </a:solidFill>
              </a:rPr>
            </a:br>
            <a:endParaRPr lang="ru-RU" dirty="0">
              <a:solidFill>
                <a:srgbClr val="FF0000"/>
              </a:solidFill>
            </a:endParaRPr>
          </a:p>
        </p:txBody>
      </p:sp>
      <p:sp>
        <p:nvSpPr>
          <p:cNvPr id="34819" name="Rectangle 3"/>
          <p:cNvSpPr>
            <a:spLocks noChangeArrowheads="1"/>
          </p:cNvSpPr>
          <p:nvPr/>
        </p:nvSpPr>
        <p:spPr bwMode="auto">
          <a:xfrm>
            <a:off x="571473" y="857233"/>
            <a:ext cx="7286676" cy="57861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endParaRPr kumimoji="0" lang="ru-RU" sz="1600" b="1"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pPr>
            <a:r>
              <a:rPr kumimoji="0" lang="ru-RU" sz="1600" b="1" i="0" u="sng"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С помощью слов и словосочетаний:</a:t>
            </a:r>
            <a:endParaRPr kumimoji="0" lang="ru-RU" sz="1600" b="0" i="0" u="none" strike="noStrike" cap="none" normalizeH="0" baseline="0" dirty="0" smtClean="0">
              <a:ln>
                <a:noFill/>
              </a:ln>
              <a:solidFill>
                <a:srgbClr val="FF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обратимся к (факту, воспоминаниям, научным данным, …)</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достаточно привести такой пример…</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это можно доказать …</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подтверждением сказанному может служить следующий аргумент…</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вспомним о …</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стоит обратиться к …</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приведу ещё один пример …</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подобная ситуация…</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это понятно…</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ещё одна история…</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ru-RU" sz="1600" b="1" i="0" u="sng"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С помощью вводных слов и словосочетаний:</a:t>
            </a:r>
            <a:endParaRPr kumimoji="0" lang="ru-RU" sz="1600" b="0" i="0" u="none" strike="noStrike" cap="none" normalizeH="0" baseline="0" dirty="0" smtClean="0">
              <a:ln>
                <a:noFill/>
              </a:ln>
              <a:solidFill>
                <a:srgbClr val="FF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во-первых, во-вторых</a:t>
            </a:r>
            <a:r>
              <a:rPr kumimoji="0" lang="ru-RU" sz="1600" b="1"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например;</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допустим;</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предположим;</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ru-RU" sz="1600" b="1" i="0" u="sng"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С помощью придаточной части сложноподчинённого предложения (причины), используя союзы:</a:t>
            </a:r>
            <a:endParaRPr kumimoji="0" lang="ru-RU" sz="1600" b="0" i="0" u="none" strike="noStrike" cap="none" normalizeH="0" baseline="0" dirty="0" smtClean="0">
              <a:ln>
                <a:noFill/>
              </a:ln>
              <a:solidFill>
                <a:srgbClr val="FF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так как;</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потому что;</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поскольку.</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4819">
                                            <p:txEl>
                                              <p:pRg st="1" end="1"/>
                                            </p:txEl>
                                          </p:spTgt>
                                        </p:tgtEl>
                                        <p:attrNameLst>
                                          <p:attrName>style.visibility</p:attrName>
                                        </p:attrNameLst>
                                      </p:cBhvr>
                                      <p:to>
                                        <p:strVal val="visible"/>
                                      </p:to>
                                    </p:set>
                                    <p:animEffect transition="in" filter="wipe(down)">
                                      <p:cBhvr>
                                        <p:cTn id="7" dur="1000"/>
                                        <p:tgtEl>
                                          <p:spTgt spid="34819">
                                            <p:txEl>
                                              <p:pRg st="1" end="1"/>
                                            </p:txEl>
                                          </p:spTgt>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34819">
                                            <p:txEl>
                                              <p:pRg st="2" end="2"/>
                                            </p:txEl>
                                          </p:spTgt>
                                        </p:tgtEl>
                                        <p:attrNameLst>
                                          <p:attrName>style.visibility</p:attrName>
                                        </p:attrNameLst>
                                      </p:cBhvr>
                                      <p:to>
                                        <p:strVal val="visible"/>
                                      </p:to>
                                    </p:set>
                                    <p:animEffect transition="in" filter="wipe(down)">
                                      <p:cBhvr>
                                        <p:cTn id="11" dur="1000"/>
                                        <p:tgtEl>
                                          <p:spTgt spid="34819">
                                            <p:txEl>
                                              <p:pRg st="2" end="2"/>
                                            </p:txEl>
                                          </p:spTgt>
                                        </p:tgtEl>
                                      </p:cBhvr>
                                    </p:animEffect>
                                  </p:childTnLst>
                                </p:cTn>
                              </p:par>
                            </p:childTnLst>
                          </p:cTn>
                        </p:par>
                        <p:par>
                          <p:cTn id="12" fill="hold">
                            <p:stCondLst>
                              <p:cond delay="2000"/>
                            </p:stCondLst>
                            <p:childTnLst>
                              <p:par>
                                <p:cTn id="13" presetID="22" presetClass="entr" presetSubtype="4" fill="hold" grpId="0" nodeType="afterEffect">
                                  <p:stCondLst>
                                    <p:cond delay="0"/>
                                  </p:stCondLst>
                                  <p:childTnLst>
                                    <p:set>
                                      <p:cBhvr>
                                        <p:cTn id="14" dur="1" fill="hold">
                                          <p:stCondLst>
                                            <p:cond delay="0"/>
                                          </p:stCondLst>
                                        </p:cTn>
                                        <p:tgtEl>
                                          <p:spTgt spid="34819">
                                            <p:txEl>
                                              <p:pRg st="3" end="3"/>
                                            </p:txEl>
                                          </p:spTgt>
                                        </p:tgtEl>
                                        <p:attrNameLst>
                                          <p:attrName>style.visibility</p:attrName>
                                        </p:attrNameLst>
                                      </p:cBhvr>
                                      <p:to>
                                        <p:strVal val="visible"/>
                                      </p:to>
                                    </p:set>
                                    <p:animEffect transition="in" filter="wipe(down)">
                                      <p:cBhvr>
                                        <p:cTn id="15" dur="1000"/>
                                        <p:tgtEl>
                                          <p:spTgt spid="34819">
                                            <p:txEl>
                                              <p:pRg st="3" end="3"/>
                                            </p:txEl>
                                          </p:spTgt>
                                        </p:tgtEl>
                                      </p:cBhvr>
                                    </p:animEffect>
                                  </p:childTnLst>
                                </p:cTn>
                              </p:par>
                            </p:childTnLst>
                          </p:cTn>
                        </p:par>
                        <p:par>
                          <p:cTn id="16" fill="hold">
                            <p:stCondLst>
                              <p:cond delay="3000"/>
                            </p:stCondLst>
                            <p:childTnLst>
                              <p:par>
                                <p:cTn id="17" presetID="22" presetClass="entr" presetSubtype="4" fill="hold" grpId="0" nodeType="afterEffect">
                                  <p:stCondLst>
                                    <p:cond delay="0"/>
                                  </p:stCondLst>
                                  <p:childTnLst>
                                    <p:set>
                                      <p:cBhvr>
                                        <p:cTn id="18" dur="1" fill="hold">
                                          <p:stCondLst>
                                            <p:cond delay="0"/>
                                          </p:stCondLst>
                                        </p:cTn>
                                        <p:tgtEl>
                                          <p:spTgt spid="34819">
                                            <p:txEl>
                                              <p:pRg st="4" end="4"/>
                                            </p:txEl>
                                          </p:spTgt>
                                        </p:tgtEl>
                                        <p:attrNameLst>
                                          <p:attrName>style.visibility</p:attrName>
                                        </p:attrNameLst>
                                      </p:cBhvr>
                                      <p:to>
                                        <p:strVal val="visible"/>
                                      </p:to>
                                    </p:set>
                                    <p:animEffect transition="in" filter="wipe(down)">
                                      <p:cBhvr>
                                        <p:cTn id="19" dur="1000"/>
                                        <p:tgtEl>
                                          <p:spTgt spid="34819">
                                            <p:txEl>
                                              <p:pRg st="4" end="4"/>
                                            </p:txEl>
                                          </p:spTgt>
                                        </p:tgtEl>
                                      </p:cBhvr>
                                    </p:animEffect>
                                  </p:childTnLst>
                                </p:cTn>
                              </p:par>
                            </p:childTnLst>
                          </p:cTn>
                        </p:par>
                        <p:par>
                          <p:cTn id="20" fill="hold">
                            <p:stCondLst>
                              <p:cond delay="4000"/>
                            </p:stCondLst>
                            <p:childTnLst>
                              <p:par>
                                <p:cTn id="21" presetID="22" presetClass="entr" presetSubtype="4" fill="hold" grpId="0" nodeType="afterEffect">
                                  <p:stCondLst>
                                    <p:cond delay="0"/>
                                  </p:stCondLst>
                                  <p:childTnLst>
                                    <p:set>
                                      <p:cBhvr>
                                        <p:cTn id="22" dur="1" fill="hold">
                                          <p:stCondLst>
                                            <p:cond delay="0"/>
                                          </p:stCondLst>
                                        </p:cTn>
                                        <p:tgtEl>
                                          <p:spTgt spid="34819">
                                            <p:txEl>
                                              <p:pRg st="5" end="5"/>
                                            </p:txEl>
                                          </p:spTgt>
                                        </p:tgtEl>
                                        <p:attrNameLst>
                                          <p:attrName>style.visibility</p:attrName>
                                        </p:attrNameLst>
                                      </p:cBhvr>
                                      <p:to>
                                        <p:strVal val="visible"/>
                                      </p:to>
                                    </p:set>
                                    <p:animEffect transition="in" filter="wipe(down)">
                                      <p:cBhvr>
                                        <p:cTn id="23" dur="1000"/>
                                        <p:tgtEl>
                                          <p:spTgt spid="34819">
                                            <p:txEl>
                                              <p:pRg st="5" end="5"/>
                                            </p:txEl>
                                          </p:spTgt>
                                        </p:tgtEl>
                                      </p:cBhvr>
                                    </p:animEffect>
                                  </p:childTnLst>
                                </p:cTn>
                              </p:par>
                            </p:childTnLst>
                          </p:cTn>
                        </p:par>
                        <p:par>
                          <p:cTn id="24" fill="hold">
                            <p:stCondLst>
                              <p:cond delay="5000"/>
                            </p:stCondLst>
                            <p:childTnLst>
                              <p:par>
                                <p:cTn id="25" presetID="22" presetClass="entr" presetSubtype="4" fill="hold" grpId="0" nodeType="afterEffect">
                                  <p:stCondLst>
                                    <p:cond delay="0"/>
                                  </p:stCondLst>
                                  <p:childTnLst>
                                    <p:set>
                                      <p:cBhvr>
                                        <p:cTn id="26" dur="1" fill="hold">
                                          <p:stCondLst>
                                            <p:cond delay="0"/>
                                          </p:stCondLst>
                                        </p:cTn>
                                        <p:tgtEl>
                                          <p:spTgt spid="34819">
                                            <p:txEl>
                                              <p:pRg st="6" end="6"/>
                                            </p:txEl>
                                          </p:spTgt>
                                        </p:tgtEl>
                                        <p:attrNameLst>
                                          <p:attrName>style.visibility</p:attrName>
                                        </p:attrNameLst>
                                      </p:cBhvr>
                                      <p:to>
                                        <p:strVal val="visible"/>
                                      </p:to>
                                    </p:set>
                                    <p:animEffect transition="in" filter="wipe(down)">
                                      <p:cBhvr>
                                        <p:cTn id="27" dur="1000"/>
                                        <p:tgtEl>
                                          <p:spTgt spid="34819">
                                            <p:txEl>
                                              <p:pRg st="6" end="6"/>
                                            </p:txEl>
                                          </p:spTgt>
                                        </p:tgtEl>
                                      </p:cBhvr>
                                    </p:animEffect>
                                  </p:childTnLst>
                                </p:cTn>
                              </p:par>
                            </p:childTnLst>
                          </p:cTn>
                        </p:par>
                        <p:par>
                          <p:cTn id="28" fill="hold">
                            <p:stCondLst>
                              <p:cond delay="6000"/>
                            </p:stCondLst>
                            <p:childTnLst>
                              <p:par>
                                <p:cTn id="29" presetID="22" presetClass="entr" presetSubtype="4" fill="hold" grpId="0" nodeType="afterEffect">
                                  <p:stCondLst>
                                    <p:cond delay="0"/>
                                  </p:stCondLst>
                                  <p:childTnLst>
                                    <p:set>
                                      <p:cBhvr>
                                        <p:cTn id="30" dur="1" fill="hold">
                                          <p:stCondLst>
                                            <p:cond delay="0"/>
                                          </p:stCondLst>
                                        </p:cTn>
                                        <p:tgtEl>
                                          <p:spTgt spid="34819">
                                            <p:txEl>
                                              <p:pRg st="7" end="7"/>
                                            </p:txEl>
                                          </p:spTgt>
                                        </p:tgtEl>
                                        <p:attrNameLst>
                                          <p:attrName>style.visibility</p:attrName>
                                        </p:attrNameLst>
                                      </p:cBhvr>
                                      <p:to>
                                        <p:strVal val="visible"/>
                                      </p:to>
                                    </p:set>
                                    <p:animEffect transition="in" filter="wipe(down)">
                                      <p:cBhvr>
                                        <p:cTn id="31" dur="1000"/>
                                        <p:tgtEl>
                                          <p:spTgt spid="34819">
                                            <p:txEl>
                                              <p:pRg st="7" end="7"/>
                                            </p:txEl>
                                          </p:spTgt>
                                        </p:tgtEl>
                                      </p:cBhvr>
                                    </p:animEffect>
                                  </p:childTnLst>
                                </p:cTn>
                              </p:par>
                            </p:childTnLst>
                          </p:cTn>
                        </p:par>
                        <p:par>
                          <p:cTn id="32" fill="hold">
                            <p:stCondLst>
                              <p:cond delay="7000"/>
                            </p:stCondLst>
                            <p:childTnLst>
                              <p:par>
                                <p:cTn id="33" presetID="22" presetClass="entr" presetSubtype="4" fill="hold" grpId="0" nodeType="afterEffect">
                                  <p:stCondLst>
                                    <p:cond delay="0"/>
                                  </p:stCondLst>
                                  <p:childTnLst>
                                    <p:set>
                                      <p:cBhvr>
                                        <p:cTn id="34" dur="1" fill="hold">
                                          <p:stCondLst>
                                            <p:cond delay="0"/>
                                          </p:stCondLst>
                                        </p:cTn>
                                        <p:tgtEl>
                                          <p:spTgt spid="34819">
                                            <p:txEl>
                                              <p:pRg st="8" end="8"/>
                                            </p:txEl>
                                          </p:spTgt>
                                        </p:tgtEl>
                                        <p:attrNameLst>
                                          <p:attrName>style.visibility</p:attrName>
                                        </p:attrNameLst>
                                      </p:cBhvr>
                                      <p:to>
                                        <p:strVal val="visible"/>
                                      </p:to>
                                    </p:set>
                                    <p:animEffect transition="in" filter="wipe(down)">
                                      <p:cBhvr>
                                        <p:cTn id="35" dur="1000"/>
                                        <p:tgtEl>
                                          <p:spTgt spid="34819">
                                            <p:txEl>
                                              <p:pRg st="8" end="8"/>
                                            </p:txEl>
                                          </p:spTgt>
                                        </p:tgtEl>
                                      </p:cBhvr>
                                    </p:animEffect>
                                  </p:childTnLst>
                                </p:cTn>
                              </p:par>
                            </p:childTnLst>
                          </p:cTn>
                        </p:par>
                        <p:par>
                          <p:cTn id="36" fill="hold">
                            <p:stCondLst>
                              <p:cond delay="8000"/>
                            </p:stCondLst>
                            <p:childTnLst>
                              <p:par>
                                <p:cTn id="37" presetID="22" presetClass="entr" presetSubtype="4" fill="hold" grpId="0" nodeType="afterEffect">
                                  <p:stCondLst>
                                    <p:cond delay="0"/>
                                  </p:stCondLst>
                                  <p:childTnLst>
                                    <p:set>
                                      <p:cBhvr>
                                        <p:cTn id="38" dur="1" fill="hold">
                                          <p:stCondLst>
                                            <p:cond delay="0"/>
                                          </p:stCondLst>
                                        </p:cTn>
                                        <p:tgtEl>
                                          <p:spTgt spid="34819">
                                            <p:txEl>
                                              <p:pRg st="9" end="9"/>
                                            </p:txEl>
                                          </p:spTgt>
                                        </p:tgtEl>
                                        <p:attrNameLst>
                                          <p:attrName>style.visibility</p:attrName>
                                        </p:attrNameLst>
                                      </p:cBhvr>
                                      <p:to>
                                        <p:strVal val="visible"/>
                                      </p:to>
                                    </p:set>
                                    <p:animEffect transition="in" filter="wipe(down)">
                                      <p:cBhvr>
                                        <p:cTn id="39" dur="1000"/>
                                        <p:tgtEl>
                                          <p:spTgt spid="34819">
                                            <p:txEl>
                                              <p:pRg st="9" end="9"/>
                                            </p:txEl>
                                          </p:spTgt>
                                        </p:tgtEl>
                                      </p:cBhvr>
                                    </p:animEffect>
                                  </p:childTnLst>
                                </p:cTn>
                              </p:par>
                            </p:childTnLst>
                          </p:cTn>
                        </p:par>
                        <p:par>
                          <p:cTn id="40" fill="hold">
                            <p:stCondLst>
                              <p:cond delay="9000"/>
                            </p:stCondLst>
                            <p:childTnLst>
                              <p:par>
                                <p:cTn id="41" presetID="22" presetClass="entr" presetSubtype="4" fill="hold" grpId="0" nodeType="afterEffect">
                                  <p:stCondLst>
                                    <p:cond delay="0"/>
                                  </p:stCondLst>
                                  <p:childTnLst>
                                    <p:set>
                                      <p:cBhvr>
                                        <p:cTn id="42" dur="1" fill="hold">
                                          <p:stCondLst>
                                            <p:cond delay="0"/>
                                          </p:stCondLst>
                                        </p:cTn>
                                        <p:tgtEl>
                                          <p:spTgt spid="34819">
                                            <p:txEl>
                                              <p:pRg st="10" end="10"/>
                                            </p:txEl>
                                          </p:spTgt>
                                        </p:tgtEl>
                                        <p:attrNameLst>
                                          <p:attrName>style.visibility</p:attrName>
                                        </p:attrNameLst>
                                      </p:cBhvr>
                                      <p:to>
                                        <p:strVal val="visible"/>
                                      </p:to>
                                    </p:set>
                                    <p:animEffect transition="in" filter="wipe(down)">
                                      <p:cBhvr>
                                        <p:cTn id="43" dur="1000"/>
                                        <p:tgtEl>
                                          <p:spTgt spid="34819">
                                            <p:txEl>
                                              <p:pRg st="10" end="10"/>
                                            </p:txEl>
                                          </p:spTgt>
                                        </p:tgtEl>
                                      </p:cBhvr>
                                    </p:animEffect>
                                  </p:childTnLst>
                                </p:cTn>
                              </p:par>
                            </p:childTnLst>
                          </p:cTn>
                        </p:par>
                        <p:par>
                          <p:cTn id="44" fill="hold">
                            <p:stCondLst>
                              <p:cond delay="10000"/>
                            </p:stCondLst>
                            <p:childTnLst>
                              <p:par>
                                <p:cTn id="45" presetID="22" presetClass="entr" presetSubtype="4" fill="hold" grpId="0" nodeType="afterEffect">
                                  <p:stCondLst>
                                    <p:cond delay="0"/>
                                  </p:stCondLst>
                                  <p:childTnLst>
                                    <p:set>
                                      <p:cBhvr>
                                        <p:cTn id="46" dur="1" fill="hold">
                                          <p:stCondLst>
                                            <p:cond delay="0"/>
                                          </p:stCondLst>
                                        </p:cTn>
                                        <p:tgtEl>
                                          <p:spTgt spid="34819">
                                            <p:txEl>
                                              <p:pRg st="11" end="11"/>
                                            </p:txEl>
                                          </p:spTgt>
                                        </p:tgtEl>
                                        <p:attrNameLst>
                                          <p:attrName>style.visibility</p:attrName>
                                        </p:attrNameLst>
                                      </p:cBhvr>
                                      <p:to>
                                        <p:strVal val="visible"/>
                                      </p:to>
                                    </p:set>
                                    <p:animEffect transition="in" filter="wipe(down)">
                                      <p:cBhvr>
                                        <p:cTn id="47" dur="1000"/>
                                        <p:tgtEl>
                                          <p:spTgt spid="34819">
                                            <p:txEl>
                                              <p:pRg st="11" end="11"/>
                                            </p:txEl>
                                          </p:spTgt>
                                        </p:tgtEl>
                                      </p:cBhvr>
                                    </p:animEffect>
                                  </p:childTnLst>
                                </p:cTn>
                              </p:par>
                            </p:childTnLst>
                          </p:cTn>
                        </p:par>
                        <p:par>
                          <p:cTn id="48" fill="hold">
                            <p:stCondLst>
                              <p:cond delay="11000"/>
                            </p:stCondLst>
                            <p:childTnLst>
                              <p:par>
                                <p:cTn id="49" presetID="22" presetClass="entr" presetSubtype="4" fill="hold" grpId="0" nodeType="afterEffect">
                                  <p:stCondLst>
                                    <p:cond delay="0"/>
                                  </p:stCondLst>
                                  <p:childTnLst>
                                    <p:set>
                                      <p:cBhvr>
                                        <p:cTn id="50" dur="1" fill="hold">
                                          <p:stCondLst>
                                            <p:cond delay="0"/>
                                          </p:stCondLst>
                                        </p:cTn>
                                        <p:tgtEl>
                                          <p:spTgt spid="34819">
                                            <p:txEl>
                                              <p:pRg st="12" end="12"/>
                                            </p:txEl>
                                          </p:spTgt>
                                        </p:tgtEl>
                                        <p:attrNameLst>
                                          <p:attrName>style.visibility</p:attrName>
                                        </p:attrNameLst>
                                      </p:cBhvr>
                                      <p:to>
                                        <p:strVal val="visible"/>
                                      </p:to>
                                    </p:set>
                                    <p:animEffect transition="in" filter="wipe(down)">
                                      <p:cBhvr>
                                        <p:cTn id="51" dur="1000"/>
                                        <p:tgtEl>
                                          <p:spTgt spid="34819">
                                            <p:txEl>
                                              <p:pRg st="12" end="12"/>
                                            </p:txEl>
                                          </p:spTgt>
                                        </p:tgtEl>
                                      </p:cBhvr>
                                    </p:animEffect>
                                  </p:childTnLst>
                                </p:cTn>
                              </p:par>
                            </p:childTnLst>
                          </p:cTn>
                        </p:par>
                        <p:par>
                          <p:cTn id="52" fill="hold">
                            <p:stCondLst>
                              <p:cond delay="12000"/>
                            </p:stCondLst>
                            <p:childTnLst>
                              <p:par>
                                <p:cTn id="53" presetID="22" presetClass="entr" presetSubtype="4" fill="hold" grpId="0" nodeType="afterEffect">
                                  <p:stCondLst>
                                    <p:cond delay="0"/>
                                  </p:stCondLst>
                                  <p:childTnLst>
                                    <p:set>
                                      <p:cBhvr>
                                        <p:cTn id="54" dur="1" fill="hold">
                                          <p:stCondLst>
                                            <p:cond delay="0"/>
                                          </p:stCondLst>
                                        </p:cTn>
                                        <p:tgtEl>
                                          <p:spTgt spid="34819">
                                            <p:txEl>
                                              <p:pRg st="13" end="13"/>
                                            </p:txEl>
                                          </p:spTgt>
                                        </p:tgtEl>
                                        <p:attrNameLst>
                                          <p:attrName>style.visibility</p:attrName>
                                        </p:attrNameLst>
                                      </p:cBhvr>
                                      <p:to>
                                        <p:strVal val="visible"/>
                                      </p:to>
                                    </p:set>
                                    <p:animEffect transition="in" filter="wipe(down)">
                                      <p:cBhvr>
                                        <p:cTn id="55" dur="1000"/>
                                        <p:tgtEl>
                                          <p:spTgt spid="34819">
                                            <p:txEl>
                                              <p:pRg st="13" end="13"/>
                                            </p:txEl>
                                          </p:spTgt>
                                        </p:tgtEl>
                                      </p:cBhvr>
                                    </p:animEffect>
                                  </p:childTnLst>
                                </p:cTn>
                              </p:par>
                            </p:childTnLst>
                          </p:cTn>
                        </p:par>
                        <p:par>
                          <p:cTn id="56" fill="hold">
                            <p:stCondLst>
                              <p:cond delay="13000"/>
                            </p:stCondLst>
                            <p:childTnLst>
                              <p:par>
                                <p:cTn id="57" presetID="22" presetClass="entr" presetSubtype="4" fill="hold" grpId="0" nodeType="afterEffect">
                                  <p:stCondLst>
                                    <p:cond delay="0"/>
                                  </p:stCondLst>
                                  <p:childTnLst>
                                    <p:set>
                                      <p:cBhvr>
                                        <p:cTn id="58" dur="1" fill="hold">
                                          <p:stCondLst>
                                            <p:cond delay="0"/>
                                          </p:stCondLst>
                                        </p:cTn>
                                        <p:tgtEl>
                                          <p:spTgt spid="34819">
                                            <p:txEl>
                                              <p:pRg st="14" end="14"/>
                                            </p:txEl>
                                          </p:spTgt>
                                        </p:tgtEl>
                                        <p:attrNameLst>
                                          <p:attrName>style.visibility</p:attrName>
                                        </p:attrNameLst>
                                      </p:cBhvr>
                                      <p:to>
                                        <p:strVal val="visible"/>
                                      </p:to>
                                    </p:set>
                                    <p:animEffect transition="in" filter="wipe(down)">
                                      <p:cBhvr>
                                        <p:cTn id="59" dur="1000"/>
                                        <p:tgtEl>
                                          <p:spTgt spid="34819">
                                            <p:txEl>
                                              <p:pRg st="14" end="14"/>
                                            </p:txEl>
                                          </p:spTgt>
                                        </p:tgtEl>
                                      </p:cBhvr>
                                    </p:animEffect>
                                  </p:childTnLst>
                                </p:cTn>
                              </p:par>
                            </p:childTnLst>
                          </p:cTn>
                        </p:par>
                        <p:par>
                          <p:cTn id="60" fill="hold">
                            <p:stCondLst>
                              <p:cond delay="14000"/>
                            </p:stCondLst>
                            <p:childTnLst>
                              <p:par>
                                <p:cTn id="61" presetID="22" presetClass="entr" presetSubtype="4" fill="hold" grpId="0" nodeType="afterEffect">
                                  <p:stCondLst>
                                    <p:cond delay="0"/>
                                  </p:stCondLst>
                                  <p:childTnLst>
                                    <p:set>
                                      <p:cBhvr>
                                        <p:cTn id="62" dur="1" fill="hold">
                                          <p:stCondLst>
                                            <p:cond delay="0"/>
                                          </p:stCondLst>
                                        </p:cTn>
                                        <p:tgtEl>
                                          <p:spTgt spid="34819">
                                            <p:txEl>
                                              <p:pRg st="15" end="15"/>
                                            </p:txEl>
                                          </p:spTgt>
                                        </p:tgtEl>
                                        <p:attrNameLst>
                                          <p:attrName>style.visibility</p:attrName>
                                        </p:attrNameLst>
                                      </p:cBhvr>
                                      <p:to>
                                        <p:strVal val="visible"/>
                                      </p:to>
                                    </p:set>
                                    <p:animEffect transition="in" filter="wipe(down)">
                                      <p:cBhvr>
                                        <p:cTn id="63" dur="1000"/>
                                        <p:tgtEl>
                                          <p:spTgt spid="34819">
                                            <p:txEl>
                                              <p:pRg st="15" end="15"/>
                                            </p:txEl>
                                          </p:spTgt>
                                        </p:tgtEl>
                                      </p:cBhvr>
                                    </p:animEffect>
                                  </p:childTnLst>
                                </p:cTn>
                              </p:par>
                            </p:childTnLst>
                          </p:cTn>
                        </p:par>
                        <p:par>
                          <p:cTn id="64" fill="hold">
                            <p:stCondLst>
                              <p:cond delay="15000"/>
                            </p:stCondLst>
                            <p:childTnLst>
                              <p:par>
                                <p:cTn id="65" presetID="22" presetClass="entr" presetSubtype="4" fill="hold" grpId="0" nodeType="afterEffect">
                                  <p:stCondLst>
                                    <p:cond delay="0"/>
                                  </p:stCondLst>
                                  <p:childTnLst>
                                    <p:set>
                                      <p:cBhvr>
                                        <p:cTn id="66" dur="1" fill="hold">
                                          <p:stCondLst>
                                            <p:cond delay="0"/>
                                          </p:stCondLst>
                                        </p:cTn>
                                        <p:tgtEl>
                                          <p:spTgt spid="34819">
                                            <p:txEl>
                                              <p:pRg st="16" end="16"/>
                                            </p:txEl>
                                          </p:spTgt>
                                        </p:tgtEl>
                                        <p:attrNameLst>
                                          <p:attrName>style.visibility</p:attrName>
                                        </p:attrNameLst>
                                      </p:cBhvr>
                                      <p:to>
                                        <p:strVal val="visible"/>
                                      </p:to>
                                    </p:set>
                                    <p:animEffect transition="in" filter="wipe(down)">
                                      <p:cBhvr>
                                        <p:cTn id="67" dur="1000"/>
                                        <p:tgtEl>
                                          <p:spTgt spid="34819">
                                            <p:txEl>
                                              <p:pRg st="16" end="16"/>
                                            </p:txEl>
                                          </p:spTgt>
                                        </p:tgtEl>
                                      </p:cBhvr>
                                    </p:animEffect>
                                  </p:childTnLst>
                                </p:cTn>
                              </p:par>
                            </p:childTnLst>
                          </p:cTn>
                        </p:par>
                        <p:par>
                          <p:cTn id="68" fill="hold">
                            <p:stCondLst>
                              <p:cond delay="16000"/>
                            </p:stCondLst>
                            <p:childTnLst>
                              <p:par>
                                <p:cTn id="69" presetID="22" presetClass="entr" presetSubtype="4" fill="hold" grpId="0" nodeType="afterEffect">
                                  <p:stCondLst>
                                    <p:cond delay="0"/>
                                  </p:stCondLst>
                                  <p:childTnLst>
                                    <p:set>
                                      <p:cBhvr>
                                        <p:cTn id="70" dur="1" fill="hold">
                                          <p:stCondLst>
                                            <p:cond delay="0"/>
                                          </p:stCondLst>
                                        </p:cTn>
                                        <p:tgtEl>
                                          <p:spTgt spid="34819">
                                            <p:txEl>
                                              <p:pRg st="17" end="17"/>
                                            </p:txEl>
                                          </p:spTgt>
                                        </p:tgtEl>
                                        <p:attrNameLst>
                                          <p:attrName>style.visibility</p:attrName>
                                        </p:attrNameLst>
                                      </p:cBhvr>
                                      <p:to>
                                        <p:strVal val="visible"/>
                                      </p:to>
                                    </p:set>
                                    <p:animEffect transition="in" filter="wipe(down)">
                                      <p:cBhvr>
                                        <p:cTn id="71" dur="1000"/>
                                        <p:tgtEl>
                                          <p:spTgt spid="34819">
                                            <p:txEl>
                                              <p:pRg st="17" end="17"/>
                                            </p:txEl>
                                          </p:spTgt>
                                        </p:tgtEl>
                                      </p:cBhvr>
                                    </p:animEffect>
                                  </p:childTnLst>
                                </p:cTn>
                              </p:par>
                            </p:childTnLst>
                          </p:cTn>
                        </p:par>
                        <p:par>
                          <p:cTn id="72" fill="hold">
                            <p:stCondLst>
                              <p:cond delay="17000"/>
                            </p:stCondLst>
                            <p:childTnLst>
                              <p:par>
                                <p:cTn id="73" presetID="22" presetClass="entr" presetSubtype="4" fill="hold" grpId="0" nodeType="afterEffect">
                                  <p:stCondLst>
                                    <p:cond delay="0"/>
                                  </p:stCondLst>
                                  <p:childTnLst>
                                    <p:set>
                                      <p:cBhvr>
                                        <p:cTn id="74" dur="1" fill="hold">
                                          <p:stCondLst>
                                            <p:cond delay="0"/>
                                          </p:stCondLst>
                                        </p:cTn>
                                        <p:tgtEl>
                                          <p:spTgt spid="34819">
                                            <p:txEl>
                                              <p:pRg st="18" end="18"/>
                                            </p:txEl>
                                          </p:spTgt>
                                        </p:tgtEl>
                                        <p:attrNameLst>
                                          <p:attrName>style.visibility</p:attrName>
                                        </p:attrNameLst>
                                      </p:cBhvr>
                                      <p:to>
                                        <p:strVal val="visible"/>
                                      </p:to>
                                    </p:set>
                                    <p:animEffect transition="in" filter="wipe(down)">
                                      <p:cBhvr>
                                        <p:cTn id="75" dur="1000"/>
                                        <p:tgtEl>
                                          <p:spTgt spid="34819">
                                            <p:txEl>
                                              <p:pRg st="18" end="18"/>
                                            </p:txEl>
                                          </p:spTgt>
                                        </p:tgtEl>
                                      </p:cBhvr>
                                    </p:animEffect>
                                  </p:childTnLst>
                                </p:cTn>
                              </p:par>
                            </p:childTnLst>
                          </p:cTn>
                        </p:par>
                        <p:par>
                          <p:cTn id="76" fill="hold">
                            <p:stCondLst>
                              <p:cond delay="18000"/>
                            </p:stCondLst>
                            <p:childTnLst>
                              <p:par>
                                <p:cTn id="77" presetID="22" presetClass="entr" presetSubtype="4" fill="hold" grpId="0" nodeType="afterEffect">
                                  <p:stCondLst>
                                    <p:cond delay="0"/>
                                  </p:stCondLst>
                                  <p:childTnLst>
                                    <p:set>
                                      <p:cBhvr>
                                        <p:cTn id="78" dur="1" fill="hold">
                                          <p:stCondLst>
                                            <p:cond delay="0"/>
                                          </p:stCondLst>
                                        </p:cTn>
                                        <p:tgtEl>
                                          <p:spTgt spid="34819">
                                            <p:txEl>
                                              <p:pRg st="19" end="19"/>
                                            </p:txEl>
                                          </p:spTgt>
                                        </p:tgtEl>
                                        <p:attrNameLst>
                                          <p:attrName>style.visibility</p:attrName>
                                        </p:attrNameLst>
                                      </p:cBhvr>
                                      <p:to>
                                        <p:strVal val="visible"/>
                                      </p:to>
                                    </p:set>
                                    <p:animEffect transition="in" filter="wipe(down)">
                                      <p:cBhvr>
                                        <p:cTn id="79" dur="1000"/>
                                        <p:tgtEl>
                                          <p:spTgt spid="34819">
                                            <p:txEl>
                                              <p:pRg st="19" end="19"/>
                                            </p:txEl>
                                          </p:spTgt>
                                        </p:tgtEl>
                                      </p:cBhvr>
                                    </p:animEffect>
                                  </p:childTnLst>
                                </p:cTn>
                              </p:par>
                            </p:childTnLst>
                          </p:cTn>
                        </p:par>
                        <p:par>
                          <p:cTn id="80" fill="hold">
                            <p:stCondLst>
                              <p:cond delay="19000"/>
                            </p:stCondLst>
                            <p:childTnLst>
                              <p:par>
                                <p:cTn id="81" presetID="22" presetClass="entr" presetSubtype="4" fill="hold" grpId="0" nodeType="afterEffect">
                                  <p:stCondLst>
                                    <p:cond delay="0"/>
                                  </p:stCondLst>
                                  <p:childTnLst>
                                    <p:set>
                                      <p:cBhvr>
                                        <p:cTn id="82" dur="1" fill="hold">
                                          <p:stCondLst>
                                            <p:cond delay="0"/>
                                          </p:stCondLst>
                                        </p:cTn>
                                        <p:tgtEl>
                                          <p:spTgt spid="34819">
                                            <p:txEl>
                                              <p:pRg st="20" end="20"/>
                                            </p:txEl>
                                          </p:spTgt>
                                        </p:tgtEl>
                                        <p:attrNameLst>
                                          <p:attrName>style.visibility</p:attrName>
                                        </p:attrNameLst>
                                      </p:cBhvr>
                                      <p:to>
                                        <p:strVal val="visible"/>
                                      </p:to>
                                    </p:set>
                                    <p:animEffect transition="in" filter="wipe(down)">
                                      <p:cBhvr>
                                        <p:cTn id="83" dur="1000"/>
                                        <p:tgtEl>
                                          <p:spTgt spid="34819">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4"/>
          <p:cNvSpPr>
            <a:spLocks noChangeArrowheads="1"/>
          </p:cNvSpPr>
          <p:nvPr/>
        </p:nvSpPr>
        <p:spPr bwMode="auto">
          <a:xfrm>
            <a:off x="571472" y="642918"/>
            <a:ext cx="2946404" cy="194945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ru-RU"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От воспитания малого:</a:t>
            </a:r>
            <a:endParaRPr kumimoji="0" lang="ru-RU" b="0" i="0" u="none" strike="noStrike" cap="none" normalizeH="0" baseline="0" dirty="0" smtClean="0">
              <a:ln>
                <a:noFill/>
              </a:ln>
              <a:solidFill>
                <a:schemeClr val="tx1"/>
              </a:solidFill>
              <a:effectLst/>
              <a:latin typeface="Arial" pitchFamily="34" charset="0"/>
            </a:endParaRPr>
          </a:p>
          <a:p>
            <a:pPr marL="0" marR="0" lvl="0" indent="0" defTabSz="914400" rtl="0" eaLnBrk="0" fontAlgn="base" latinLnBrk="0" hangingPunct="0">
              <a:lnSpc>
                <a:spcPct val="100000"/>
              </a:lnSpc>
              <a:spcBef>
                <a:spcPct val="0"/>
              </a:spcBef>
              <a:spcAft>
                <a:spcPct val="0"/>
              </a:spcAft>
              <a:buClrTx/>
              <a:buSzTx/>
              <a:buFontTx/>
              <a:buChar char="•"/>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любви к семье;</a:t>
            </a:r>
            <a:endParaRPr kumimoji="0" lang="ru-RU" b="0" i="0" u="none" strike="noStrike" cap="none" normalizeH="0" baseline="0" dirty="0" smtClean="0">
              <a:ln>
                <a:noFill/>
              </a:ln>
              <a:solidFill>
                <a:schemeClr val="tx1"/>
              </a:solidFill>
              <a:effectLst/>
              <a:latin typeface="Arial" pitchFamily="34" charset="0"/>
            </a:endParaRPr>
          </a:p>
          <a:p>
            <a:pPr marL="0" marR="0" lvl="0" indent="0" defTabSz="914400" rtl="0" eaLnBrk="0" fontAlgn="base" latinLnBrk="0" hangingPunct="0">
              <a:lnSpc>
                <a:spcPct val="100000"/>
              </a:lnSpc>
              <a:spcBef>
                <a:spcPct val="0"/>
              </a:spcBef>
              <a:spcAft>
                <a:spcPct val="0"/>
              </a:spcAft>
              <a:buClrTx/>
              <a:buSzTx/>
              <a:buFontTx/>
              <a:buChar char="•"/>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дому;</a:t>
            </a:r>
            <a:endParaRPr kumimoji="0" lang="ru-RU" b="0" i="0" u="none" strike="noStrike" cap="none" normalizeH="0" baseline="0" dirty="0" smtClean="0">
              <a:ln>
                <a:noFill/>
              </a:ln>
              <a:solidFill>
                <a:schemeClr val="tx1"/>
              </a:solidFill>
              <a:effectLst/>
              <a:latin typeface="Arial" pitchFamily="34" charset="0"/>
            </a:endParaRPr>
          </a:p>
          <a:p>
            <a:pPr marL="0" marR="0" lvl="0" indent="0" defTabSz="914400" rtl="0" eaLnBrk="0" fontAlgn="base" latinLnBrk="0" hangingPunct="0">
              <a:lnSpc>
                <a:spcPct val="100000"/>
              </a:lnSpc>
              <a:spcBef>
                <a:spcPct val="0"/>
              </a:spcBef>
              <a:spcAft>
                <a:spcPct val="0"/>
              </a:spcAft>
              <a:buClrTx/>
              <a:buSzTx/>
              <a:buFontTx/>
              <a:buChar char="•"/>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школе.</a:t>
            </a:r>
            <a:endParaRPr kumimoji="0" lang="ru-RU" b="0" i="0" u="none" strike="noStrike" cap="none" normalizeH="0" baseline="0" dirty="0" smtClean="0">
              <a:ln>
                <a:noFill/>
              </a:ln>
              <a:solidFill>
                <a:schemeClr val="tx1"/>
              </a:solidFill>
              <a:effectLst/>
              <a:latin typeface="Arial" pitchFamily="34" charset="0"/>
            </a:endParaRPr>
          </a:p>
        </p:txBody>
      </p:sp>
      <p:sp>
        <p:nvSpPr>
          <p:cNvPr id="34819" name="AutoShape 3"/>
          <p:cNvSpPr>
            <a:spLocks noChangeShapeType="1"/>
          </p:cNvSpPr>
          <p:nvPr/>
        </p:nvSpPr>
        <p:spPr bwMode="auto">
          <a:xfrm>
            <a:off x="3643306" y="2000240"/>
            <a:ext cx="485775" cy="0"/>
          </a:xfrm>
          <a:prstGeom prst="straightConnector1">
            <a:avLst/>
          </a:prstGeom>
          <a:noFill/>
          <a:ln w="2857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34818" name="AutoShape 2"/>
          <p:cNvSpPr>
            <a:spLocks noChangeShapeType="1"/>
          </p:cNvSpPr>
          <p:nvPr/>
        </p:nvSpPr>
        <p:spPr bwMode="auto">
          <a:xfrm flipH="1">
            <a:off x="4286248" y="3571876"/>
            <a:ext cx="1590676" cy="714380"/>
          </a:xfrm>
          <a:prstGeom prst="straightConnector1">
            <a:avLst/>
          </a:prstGeom>
          <a:noFill/>
          <a:ln w="2857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34817" name="AutoShape 1"/>
          <p:cNvSpPr>
            <a:spLocks noChangeShapeType="1"/>
          </p:cNvSpPr>
          <p:nvPr/>
        </p:nvSpPr>
        <p:spPr bwMode="auto">
          <a:xfrm>
            <a:off x="2285984" y="2571744"/>
            <a:ext cx="1857388" cy="1714512"/>
          </a:xfrm>
          <a:prstGeom prst="straightConnector1">
            <a:avLst/>
          </a:prstGeom>
          <a:noFill/>
          <a:ln w="2857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34823" name="Rectangle 7"/>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93775" algn="l"/>
              </a:tabLst>
            </a:pPr>
            <a:endParaRPr kumimoji="0" lang="ru-RU" sz="1800" b="0" i="0" u="none" strike="noStrike" cap="none" normalizeH="0" baseline="0" smtClean="0">
              <a:ln>
                <a:noFill/>
              </a:ln>
              <a:solidFill>
                <a:schemeClr val="tx1"/>
              </a:solidFill>
              <a:effectLst/>
              <a:latin typeface="Arial" pitchFamily="34" charset="0"/>
            </a:endParaRPr>
          </a:p>
        </p:txBody>
      </p:sp>
      <p:sp>
        <p:nvSpPr>
          <p:cNvPr id="34824" name="Rectangle 8"/>
          <p:cNvSpPr>
            <a:spLocks noChangeArrowheads="1"/>
          </p:cNvSpPr>
          <p:nvPr/>
        </p:nvSpPr>
        <p:spPr bwMode="auto">
          <a:xfrm>
            <a:off x="4286248" y="714356"/>
            <a:ext cx="3017841" cy="286861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b="0" i="0" u="sng" strike="noStrike" cap="none" normalizeH="0" baseline="0" dirty="0" smtClean="0">
                <a:ln>
                  <a:noFill/>
                </a:ln>
                <a:solidFill>
                  <a:schemeClr val="tx1"/>
                </a:solidFill>
                <a:effectLst/>
                <a:latin typeface="Times New Roman" pitchFamily="18" charset="0"/>
              </a:rPr>
              <a:t>К воспитанию большого:</a:t>
            </a:r>
          </a:p>
          <a:p>
            <a:pPr marL="457200" marR="0" lvl="1" indent="0" algn="l" defTabSz="914400" rtl="0" eaLnBrk="1" fontAlgn="base" latinLnBrk="0" hangingPunct="1">
              <a:lnSpc>
                <a:spcPct val="100000"/>
              </a:lnSpc>
              <a:spcBef>
                <a:spcPct val="0"/>
              </a:spcBef>
              <a:spcAft>
                <a:spcPts val="1000"/>
              </a:spcAft>
              <a:buClrTx/>
              <a:buSzTx/>
              <a:buFont typeface="Symbol" pitchFamily="18" charset="2"/>
              <a:buChar char="·"/>
              <a:tabLst/>
            </a:pPr>
            <a:r>
              <a:rPr kumimoji="0" lang="ru-RU" b="0" i="0" u="none" strike="noStrike" cap="none" normalizeH="0" baseline="0" dirty="0" smtClean="0">
                <a:ln>
                  <a:noFill/>
                </a:ln>
                <a:solidFill>
                  <a:schemeClr val="tx1"/>
                </a:solidFill>
                <a:effectLst/>
                <a:latin typeface="Times New Roman" pitchFamily="18" charset="0"/>
              </a:rPr>
              <a:t>любви к родной речи;</a:t>
            </a:r>
          </a:p>
          <a:p>
            <a:pPr marL="0" marR="0" lvl="0" indent="0" algn="l" defTabSz="914400" rtl="0" eaLnBrk="1" fontAlgn="base" latinLnBrk="0" hangingPunct="1">
              <a:lnSpc>
                <a:spcPct val="100000"/>
              </a:lnSpc>
              <a:spcBef>
                <a:spcPct val="0"/>
              </a:spcBef>
              <a:spcAft>
                <a:spcPts val="1000"/>
              </a:spcAft>
              <a:buClrTx/>
              <a:buSzTx/>
              <a:buFont typeface="Symbol" pitchFamily="18" charset="2"/>
              <a:buChar char="·"/>
              <a:tabLst/>
            </a:pPr>
            <a:r>
              <a:rPr kumimoji="0" lang="ru-RU" b="0" i="0" u="none" strike="noStrike" cap="none" normalizeH="0" baseline="0" dirty="0" smtClean="0">
                <a:ln>
                  <a:noFill/>
                </a:ln>
                <a:solidFill>
                  <a:schemeClr val="tx1"/>
                </a:solidFill>
                <a:effectLst/>
                <a:latin typeface="Times New Roman" pitchFamily="18" charset="0"/>
              </a:rPr>
              <a:t>к родному селу, городу;</a:t>
            </a:r>
          </a:p>
          <a:p>
            <a:pPr marL="0" marR="0" lvl="0" indent="0" algn="l" defTabSz="914400" rtl="0" eaLnBrk="1" fontAlgn="base" latinLnBrk="0" hangingPunct="1">
              <a:lnSpc>
                <a:spcPct val="100000"/>
              </a:lnSpc>
              <a:spcBef>
                <a:spcPct val="0"/>
              </a:spcBef>
              <a:spcAft>
                <a:spcPts val="1000"/>
              </a:spcAft>
              <a:buClrTx/>
              <a:buSzTx/>
              <a:buFont typeface="Symbol" pitchFamily="18" charset="2"/>
              <a:buChar char="·"/>
              <a:tabLst/>
            </a:pPr>
            <a:r>
              <a:rPr kumimoji="0" lang="ru-RU" b="0" i="0" u="none" strike="noStrike" cap="none" normalizeH="0" baseline="0" dirty="0" smtClean="0">
                <a:ln>
                  <a:noFill/>
                </a:ln>
                <a:solidFill>
                  <a:schemeClr val="tx1"/>
                </a:solidFill>
                <a:effectLst/>
                <a:latin typeface="Times New Roman" pitchFamily="18" charset="0"/>
              </a:rPr>
              <a:t>к  родному краю;</a:t>
            </a:r>
          </a:p>
          <a:p>
            <a:pPr marL="0" marR="0" lvl="0" indent="0" algn="l" defTabSz="914400" rtl="0" eaLnBrk="1" fontAlgn="base" latinLnBrk="0" hangingPunct="1">
              <a:lnSpc>
                <a:spcPct val="100000"/>
              </a:lnSpc>
              <a:spcBef>
                <a:spcPct val="0"/>
              </a:spcBef>
              <a:spcAft>
                <a:spcPts val="1000"/>
              </a:spcAft>
              <a:buClrTx/>
              <a:buSzTx/>
              <a:buFont typeface="Symbol" pitchFamily="18" charset="2"/>
              <a:buChar char="·"/>
              <a:tabLst/>
            </a:pPr>
            <a:r>
              <a:rPr kumimoji="0" lang="ru-RU" b="0" i="0" u="none" strike="noStrike" cap="none" normalizeH="0" baseline="0" dirty="0" smtClean="0">
                <a:ln>
                  <a:noFill/>
                </a:ln>
                <a:solidFill>
                  <a:schemeClr val="tx1"/>
                </a:solidFill>
                <a:effectLst/>
                <a:latin typeface="Times New Roman" pitchFamily="18" charset="0"/>
              </a:rPr>
              <a:t>к  родной культуре;</a:t>
            </a:r>
          </a:p>
          <a:p>
            <a:pPr marL="0" marR="0" lvl="0" indent="0" algn="l" defTabSz="914400" rtl="0" eaLnBrk="1" fontAlgn="base" latinLnBrk="0" hangingPunct="1">
              <a:lnSpc>
                <a:spcPct val="100000"/>
              </a:lnSpc>
              <a:spcBef>
                <a:spcPct val="0"/>
              </a:spcBef>
              <a:spcAft>
                <a:spcPts val="1000"/>
              </a:spcAft>
              <a:buClrTx/>
              <a:buSzTx/>
              <a:buFont typeface="Symbol" pitchFamily="18" charset="2"/>
              <a:buChar char="·"/>
              <a:tabLst/>
            </a:pPr>
            <a:r>
              <a:rPr kumimoji="0" lang="ru-RU" b="0" i="0" u="none" strike="noStrike" cap="none" normalizeH="0" baseline="0" dirty="0" smtClean="0">
                <a:ln>
                  <a:noFill/>
                </a:ln>
                <a:solidFill>
                  <a:schemeClr val="tx1"/>
                </a:solidFill>
                <a:effectLst/>
                <a:latin typeface="Times New Roman" pitchFamily="18" charset="0"/>
              </a:rPr>
              <a:t>уважение к чужой культуре, речи, земле.</a:t>
            </a:r>
            <a:endParaRPr kumimoji="0" lang="ru-RU" b="0" i="0" u="none" strike="noStrike" cap="none" normalizeH="0" baseline="0" dirty="0" smtClean="0">
              <a:ln>
                <a:noFill/>
              </a:ln>
              <a:solidFill>
                <a:schemeClr val="tx1"/>
              </a:solidFill>
              <a:effectLst/>
              <a:latin typeface="Arial" pitchFamily="34" charset="0"/>
            </a:endParaRPr>
          </a:p>
        </p:txBody>
      </p:sp>
      <p:sp>
        <p:nvSpPr>
          <p:cNvPr id="34825" name="Rectangle 9"/>
          <p:cNvSpPr>
            <a:spLocks noChangeArrowheads="1"/>
          </p:cNvSpPr>
          <p:nvPr/>
        </p:nvSpPr>
        <p:spPr bwMode="auto">
          <a:xfrm>
            <a:off x="3857620" y="4286256"/>
            <a:ext cx="571504"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93775" algn="l"/>
              </a:tabLst>
            </a:pPr>
            <a:r>
              <a:rPr kumimoji="0" lang="ru-RU" sz="36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Я</a:t>
            </a:r>
            <a:endParaRPr kumimoji="0" lang="ru-RU" sz="3600" b="0" i="0" u="none" strike="noStrike" cap="none" normalizeH="0" baseline="0" dirty="0" smtClean="0">
              <a:ln>
                <a:noFill/>
              </a:ln>
              <a:solidFill>
                <a:srgbClr val="FF0000"/>
              </a:solidFill>
              <a:effectLst/>
              <a:latin typeface="Arial" pitchFamily="34" charset="0"/>
            </a:endParaRPr>
          </a:p>
        </p:txBody>
      </p:sp>
      <p:pic>
        <p:nvPicPr>
          <p:cNvPr id="10" name="Picture 4" descr="C:\Documents and Settings\User\Рабочий стол\картинки все\гифы\разное\37R5.gif"/>
          <p:cNvPicPr>
            <a:picLocks noChangeAspect="1" noChangeArrowheads="1" noCrop="1"/>
          </p:cNvPicPr>
          <p:nvPr/>
        </p:nvPicPr>
        <p:blipFill>
          <a:blip r:embed="rId2"/>
          <a:srcRect/>
          <a:stretch>
            <a:fillRect/>
          </a:stretch>
        </p:blipFill>
        <p:spPr bwMode="auto">
          <a:xfrm>
            <a:off x="4714876" y="4214818"/>
            <a:ext cx="2786082" cy="2476517"/>
          </a:xfrm>
          <a:prstGeom prst="rect">
            <a:avLst/>
          </a:prstGeom>
          <a:noFill/>
        </p:spPr>
      </p:pic>
      <p:pic>
        <p:nvPicPr>
          <p:cNvPr id="11" name="Picture 2" descr="C:\Documents and Settings\User\Рабочий стол\картинки все\гифы\разное\доброта.jpg"/>
          <p:cNvPicPr>
            <a:picLocks noChangeAspect="1" noChangeArrowheads="1"/>
          </p:cNvPicPr>
          <p:nvPr/>
        </p:nvPicPr>
        <p:blipFill>
          <a:blip r:embed="rId3"/>
          <a:srcRect/>
          <a:stretch>
            <a:fillRect/>
          </a:stretch>
        </p:blipFill>
        <p:spPr bwMode="auto">
          <a:xfrm>
            <a:off x="500034" y="4071942"/>
            <a:ext cx="2896136" cy="2143140"/>
          </a:xfrm>
          <a:prstGeom prst="rect">
            <a:avLst/>
          </a:prstGeom>
          <a:noFill/>
          <a:effectLst>
            <a:softEdge rad="3175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4825"/>
                                        </p:tgtEl>
                                        <p:attrNameLst>
                                          <p:attrName>style.visibility</p:attrName>
                                        </p:attrNameLst>
                                      </p:cBhvr>
                                      <p:to>
                                        <p:strVal val="visible"/>
                                      </p:to>
                                    </p:set>
                                    <p:anim calcmode="lin" valueType="num">
                                      <p:cBhvr>
                                        <p:cTn id="7" dur="500" fill="hold"/>
                                        <p:tgtEl>
                                          <p:spTgt spid="34825"/>
                                        </p:tgtEl>
                                        <p:attrNameLst>
                                          <p:attrName>ppt_w</p:attrName>
                                        </p:attrNameLst>
                                      </p:cBhvr>
                                      <p:tavLst>
                                        <p:tav tm="0">
                                          <p:val>
                                            <p:fltVal val="0"/>
                                          </p:val>
                                        </p:tav>
                                        <p:tav tm="100000">
                                          <p:val>
                                            <p:strVal val="#ppt_w"/>
                                          </p:val>
                                        </p:tav>
                                      </p:tavLst>
                                    </p:anim>
                                    <p:anim calcmode="lin" valueType="num">
                                      <p:cBhvr>
                                        <p:cTn id="8" dur="500" fill="hold"/>
                                        <p:tgtEl>
                                          <p:spTgt spid="34825"/>
                                        </p:tgtEl>
                                        <p:attrNameLst>
                                          <p:attrName>ppt_h</p:attrName>
                                        </p:attrNameLst>
                                      </p:cBhvr>
                                      <p:tavLst>
                                        <p:tav tm="0">
                                          <p:val>
                                            <p:fltVal val="0"/>
                                          </p:val>
                                        </p:tav>
                                        <p:tav tm="100000">
                                          <p:val>
                                            <p:strVal val="#ppt_h"/>
                                          </p:val>
                                        </p:tav>
                                      </p:tavLst>
                                    </p:anim>
                                    <p:animEffect transition="in" filter="fade">
                                      <p:cBhvr>
                                        <p:cTn id="9" dur="500"/>
                                        <p:tgtEl>
                                          <p:spTgt spid="34825"/>
                                        </p:tgtEl>
                                      </p:cBhvr>
                                    </p:animEffect>
                                  </p:childTnLst>
                                </p:cTn>
                              </p:par>
                            </p:childTnLst>
                          </p:cTn>
                        </p:par>
                        <p:par>
                          <p:cTn id="10" fill="hold">
                            <p:stCondLst>
                              <p:cond delay="500"/>
                            </p:stCondLst>
                            <p:childTnLst>
                              <p:par>
                                <p:cTn id="11" presetID="53"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2000" fill="hold"/>
                                        <p:tgtEl>
                                          <p:spTgt spid="10"/>
                                        </p:tgtEl>
                                        <p:attrNameLst>
                                          <p:attrName>ppt_w</p:attrName>
                                        </p:attrNameLst>
                                      </p:cBhvr>
                                      <p:tavLst>
                                        <p:tav tm="0">
                                          <p:val>
                                            <p:fltVal val="0"/>
                                          </p:val>
                                        </p:tav>
                                        <p:tav tm="100000">
                                          <p:val>
                                            <p:strVal val="#ppt_w"/>
                                          </p:val>
                                        </p:tav>
                                      </p:tavLst>
                                    </p:anim>
                                    <p:anim calcmode="lin" valueType="num">
                                      <p:cBhvr>
                                        <p:cTn id="14" dur="2000" fill="hold"/>
                                        <p:tgtEl>
                                          <p:spTgt spid="10"/>
                                        </p:tgtEl>
                                        <p:attrNameLst>
                                          <p:attrName>ppt_h</p:attrName>
                                        </p:attrNameLst>
                                      </p:cBhvr>
                                      <p:tavLst>
                                        <p:tav tm="0">
                                          <p:val>
                                            <p:fltVal val="0"/>
                                          </p:val>
                                        </p:tav>
                                        <p:tav tm="100000">
                                          <p:val>
                                            <p:strVal val="#ppt_h"/>
                                          </p:val>
                                        </p:tav>
                                      </p:tavLst>
                                    </p:anim>
                                    <p:animEffect transition="in" filter="fade">
                                      <p:cBhvr>
                                        <p:cTn id="15" dur="2000"/>
                                        <p:tgtEl>
                                          <p:spTgt spid="10"/>
                                        </p:tgtEl>
                                      </p:cBhvr>
                                    </p:animEffect>
                                  </p:childTnLst>
                                </p:cTn>
                              </p:par>
                            </p:childTnLst>
                          </p:cTn>
                        </p:par>
                        <p:par>
                          <p:cTn id="16" fill="hold">
                            <p:stCondLst>
                              <p:cond delay="2500"/>
                            </p:stCondLst>
                            <p:childTnLst>
                              <p:par>
                                <p:cTn id="17" presetID="53" presetClass="entr" presetSubtype="0" fill="hold" nodeType="after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0" fill="hold"/>
                                        <p:tgtEl>
                                          <p:spTgt spid="11"/>
                                        </p:tgtEl>
                                        <p:attrNameLst>
                                          <p:attrName>ppt_w</p:attrName>
                                        </p:attrNameLst>
                                      </p:cBhvr>
                                      <p:tavLst>
                                        <p:tav tm="0">
                                          <p:val>
                                            <p:fltVal val="0"/>
                                          </p:val>
                                        </p:tav>
                                        <p:tav tm="100000">
                                          <p:val>
                                            <p:strVal val="#ppt_w"/>
                                          </p:val>
                                        </p:tav>
                                      </p:tavLst>
                                    </p:anim>
                                    <p:anim calcmode="lin" valueType="num">
                                      <p:cBhvr>
                                        <p:cTn id="20" dur="5000" fill="hold"/>
                                        <p:tgtEl>
                                          <p:spTgt spid="11"/>
                                        </p:tgtEl>
                                        <p:attrNameLst>
                                          <p:attrName>ppt_h</p:attrName>
                                        </p:attrNameLst>
                                      </p:cBhvr>
                                      <p:tavLst>
                                        <p:tav tm="0">
                                          <p:val>
                                            <p:fltVal val="0"/>
                                          </p:val>
                                        </p:tav>
                                        <p:tav tm="100000">
                                          <p:val>
                                            <p:strVal val="#ppt_h"/>
                                          </p:val>
                                        </p:tav>
                                      </p:tavLst>
                                    </p:anim>
                                    <p:animEffect transition="in" filter="fade">
                                      <p:cBhvr>
                                        <p:cTn id="21" dur="5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714348" y="214290"/>
            <a:ext cx="6500858"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324100" algn="l"/>
              </a:tabLst>
            </a:pPr>
            <a:r>
              <a:rPr kumimoji="0" lang="ru-RU" sz="2000" b="1" i="0" u="sng" strike="noStrike" cap="none" normalizeH="0" baseline="0" dirty="0" smtClean="0">
                <a:ln>
                  <a:noFill/>
                </a:ln>
                <a:solidFill>
                  <a:schemeClr val="tx2">
                    <a:lumMod val="75000"/>
                  </a:schemeClr>
                </a:solidFill>
                <a:effectLst/>
                <a:latin typeface="Times New Roman" pitchFamily="18" charset="0"/>
                <a:ea typeface="Times New Roman" pitchFamily="18" charset="0"/>
                <a:cs typeface="Times New Roman" pitchFamily="18" charset="0"/>
              </a:rPr>
              <a:t>Словарная </a:t>
            </a:r>
            <a:r>
              <a:rPr kumimoji="0" lang="ru-RU" sz="2000" b="1" i="0" u="sng" strike="noStrike" cap="none" normalizeH="0" baseline="0" dirty="0" smtClean="0">
                <a:ln>
                  <a:noFill/>
                </a:ln>
                <a:solidFill>
                  <a:schemeClr val="tx2">
                    <a:lumMod val="75000"/>
                  </a:schemeClr>
                </a:solidFill>
                <a:effectLst/>
                <a:latin typeface="Times New Roman" pitchFamily="18" charset="0"/>
                <a:ea typeface="Times New Roman" pitchFamily="18" charset="0"/>
                <a:cs typeface="Times New Roman" pitchFamily="18" charset="0"/>
              </a:rPr>
              <a:t>работа</a:t>
            </a:r>
            <a:endParaRPr kumimoji="0" lang="ru-RU" sz="2000" b="0" i="0" u="sng" strike="noStrike" cap="none" normalizeH="0" baseline="0" dirty="0" smtClean="0">
              <a:ln>
                <a:noFill/>
              </a:ln>
              <a:solidFill>
                <a:schemeClr val="tx2">
                  <a:lumMod val="75000"/>
                </a:schemeClr>
              </a:solidFill>
              <a:effectLst/>
              <a:latin typeface="Arial" pitchFamily="34" charset="0"/>
            </a:endParaRPr>
          </a:p>
        </p:txBody>
      </p:sp>
      <p:graphicFrame>
        <p:nvGraphicFramePr>
          <p:cNvPr id="5" name="Таблица 4"/>
          <p:cNvGraphicFramePr>
            <a:graphicFrameLocks noGrp="1"/>
          </p:cNvGraphicFramePr>
          <p:nvPr/>
        </p:nvGraphicFramePr>
        <p:xfrm>
          <a:off x="142844" y="541631"/>
          <a:ext cx="7691470" cy="6102079"/>
        </p:xfrm>
        <a:graphic>
          <a:graphicData uri="http://schemas.openxmlformats.org/drawingml/2006/table">
            <a:tbl>
              <a:tblPr>
                <a:tableStyleId>{BDBED569-4797-4DF1-A0F4-6AAB3CD982D8}</a:tableStyleId>
              </a:tblPr>
              <a:tblGrid>
                <a:gridCol w="1683593"/>
                <a:gridCol w="6007877"/>
              </a:tblGrid>
              <a:tr h="587707">
                <a:tc>
                  <a:txBody>
                    <a:bodyPr/>
                    <a:lstStyle/>
                    <a:p>
                      <a:pPr marL="342900" lvl="0" indent="-342900">
                        <a:lnSpc>
                          <a:spcPct val="115000"/>
                        </a:lnSpc>
                        <a:spcAft>
                          <a:spcPts val="0"/>
                        </a:spcAft>
                        <a:buFont typeface="+mj-lt"/>
                        <a:buNone/>
                        <a:tabLst>
                          <a:tab pos="90170" algn="l"/>
                        </a:tabLst>
                      </a:pPr>
                      <a:r>
                        <a:rPr lang="ru-RU" sz="1800" dirty="0"/>
                        <a:t>Наследие </a:t>
                      </a:r>
                      <a:endParaRPr lang="ru-RU" sz="1800" dirty="0">
                        <a:solidFill>
                          <a:srgbClr val="FF0000"/>
                        </a:solidFill>
                        <a:latin typeface="Calibri"/>
                        <a:ea typeface="Times New Roman"/>
                        <a:cs typeface="Times New Roman"/>
                      </a:endParaRPr>
                    </a:p>
                  </a:txBody>
                  <a:tcPr marL="64508" marR="64508" marT="0" marB="0"/>
                </a:tc>
                <a:tc>
                  <a:txBody>
                    <a:bodyPr/>
                    <a:lstStyle/>
                    <a:p>
                      <a:pPr marL="50800" marR="0" indent="0" algn="l" defTabSz="914400" rtl="0" eaLnBrk="1" fontAlgn="auto" latinLnBrk="0" hangingPunct="1">
                        <a:lnSpc>
                          <a:spcPct val="115000"/>
                        </a:lnSpc>
                        <a:spcBef>
                          <a:spcPts val="0"/>
                        </a:spcBef>
                        <a:spcAft>
                          <a:spcPts val="0"/>
                        </a:spcAft>
                        <a:buClrTx/>
                        <a:buSzTx/>
                        <a:buFontTx/>
                        <a:buNone/>
                        <a:tabLst>
                          <a:tab pos="50800" algn="l"/>
                        </a:tabLst>
                        <a:defRPr/>
                      </a:pPr>
                      <a:r>
                        <a:rPr lang="ru-RU" sz="1800" dirty="0" smtClean="0"/>
                        <a:t>Явление культуры, быта, полученное  от предыдущих эпох.</a:t>
                      </a:r>
                    </a:p>
                    <a:p>
                      <a:pPr marL="50800">
                        <a:lnSpc>
                          <a:spcPct val="115000"/>
                        </a:lnSpc>
                        <a:spcAft>
                          <a:spcPts val="0"/>
                        </a:spcAft>
                        <a:tabLst>
                          <a:tab pos="50800" algn="l"/>
                        </a:tabLst>
                      </a:pPr>
                      <a:endParaRPr lang="ru-RU" sz="1800" dirty="0">
                        <a:latin typeface="Calibri"/>
                        <a:ea typeface="Times New Roman"/>
                        <a:cs typeface="Times New Roman"/>
                      </a:endParaRPr>
                    </a:p>
                  </a:txBody>
                  <a:tcPr marL="64508" marR="64508" marT="0" marB="0"/>
                </a:tc>
              </a:tr>
              <a:tr h="460739">
                <a:tc>
                  <a:txBody>
                    <a:bodyPr/>
                    <a:lstStyle/>
                    <a:p>
                      <a:pPr marL="342900" lvl="0" indent="-342900">
                        <a:lnSpc>
                          <a:spcPct val="115000"/>
                        </a:lnSpc>
                        <a:spcAft>
                          <a:spcPts val="0"/>
                        </a:spcAft>
                        <a:buFont typeface="+mj-lt"/>
                        <a:buNone/>
                        <a:tabLst>
                          <a:tab pos="90170" algn="l"/>
                        </a:tabLst>
                      </a:pPr>
                      <a:r>
                        <a:rPr lang="ru-RU" sz="1800" dirty="0"/>
                        <a:t>Наследство </a:t>
                      </a:r>
                      <a:endParaRPr lang="ru-RU" sz="1800" dirty="0">
                        <a:solidFill>
                          <a:srgbClr val="FF0000"/>
                        </a:solidFill>
                        <a:latin typeface="Calibri"/>
                        <a:ea typeface="Times New Roman"/>
                        <a:cs typeface="Times New Roman"/>
                      </a:endParaRPr>
                    </a:p>
                  </a:txBody>
                  <a:tcPr marL="64508" marR="64508" marT="0" marB="0"/>
                </a:tc>
                <a:tc>
                  <a:txBody>
                    <a:bodyPr/>
                    <a:lstStyle/>
                    <a:p>
                      <a:pPr marL="50800" marR="0" indent="-31750" algn="l" defTabSz="914400" rtl="0" eaLnBrk="1" fontAlgn="auto" latinLnBrk="0" hangingPunct="1">
                        <a:lnSpc>
                          <a:spcPct val="115000"/>
                        </a:lnSpc>
                        <a:spcBef>
                          <a:spcPts val="0"/>
                        </a:spcBef>
                        <a:spcAft>
                          <a:spcPts val="0"/>
                        </a:spcAft>
                        <a:buClrTx/>
                        <a:buSzTx/>
                        <a:buFontTx/>
                        <a:buNone/>
                        <a:tabLst>
                          <a:tab pos="50800" algn="l"/>
                        </a:tabLst>
                        <a:defRPr/>
                      </a:pPr>
                      <a:r>
                        <a:rPr lang="ru-RU" sz="1800" dirty="0" smtClean="0"/>
                        <a:t>Имущество, переходящее к другому лицу.</a:t>
                      </a:r>
                      <a:endParaRPr lang="ru-RU" sz="1800" dirty="0">
                        <a:latin typeface="Calibri"/>
                        <a:ea typeface="Times New Roman"/>
                        <a:cs typeface="Times New Roman"/>
                      </a:endParaRPr>
                    </a:p>
                  </a:txBody>
                  <a:tcPr marL="64508" marR="64508" marT="0" marB="0"/>
                </a:tc>
              </a:tr>
              <a:tr h="896725">
                <a:tc>
                  <a:txBody>
                    <a:bodyPr/>
                    <a:lstStyle/>
                    <a:p>
                      <a:pPr marL="342900" lvl="0" indent="-342900">
                        <a:lnSpc>
                          <a:spcPct val="115000"/>
                        </a:lnSpc>
                        <a:spcAft>
                          <a:spcPts val="0"/>
                        </a:spcAft>
                        <a:buFont typeface="+mj-lt"/>
                        <a:buNone/>
                        <a:tabLst>
                          <a:tab pos="90170" algn="l"/>
                        </a:tabLst>
                      </a:pPr>
                      <a:r>
                        <a:rPr lang="ru-RU" sz="1800" dirty="0" smtClean="0"/>
                        <a:t>Реставратор</a:t>
                      </a:r>
                    </a:p>
                    <a:p>
                      <a:pPr marL="342900" lvl="0" indent="-342900">
                        <a:lnSpc>
                          <a:spcPct val="115000"/>
                        </a:lnSpc>
                        <a:spcAft>
                          <a:spcPts val="0"/>
                        </a:spcAft>
                        <a:buFont typeface="+mj-lt"/>
                        <a:buNone/>
                        <a:tabLst>
                          <a:tab pos="90170" algn="l"/>
                        </a:tabLst>
                      </a:pPr>
                      <a:r>
                        <a:rPr lang="ru-RU" sz="1800" dirty="0" smtClean="0"/>
                        <a:t>Реставрация</a:t>
                      </a:r>
                      <a:endParaRPr lang="ru-RU" sz="1800" dirty="0">
                        <a:solidFill>
                          <a:srgbClr val="FF0000"/>
                        </a:solidFill>
                        <a:latin typeface="Calibri"/>
                        <a:ea typeface="Times New Roman"/>
                        <a:cs typeface="Times New Roman"/>
                      </a:endParaRPr>
                    </a:p>
                  </a:txBody>
                  <a:tcPr marL="64508" marR="64508" marT="0" marB="0"/>
                </a:tc>
                <a:tc>
                  <a:txBody>
                    <a:bodyPr/>
                    <a:lstStyle/>
                    <a:p>
                      <a:pPr marL="50800" marR="0" indent="-31750" algn="l" defTabSz="914400" rtl="0" eaLnBrk="1" fontAlgn="auto" latinLnBrk="0" hangingPunct="1">
                        <a:lnSpc>
                          <a:spcPct val="115000"/>
                        </a:lnSpc>
                        <a:spcBef>
                          <a:spcPts val="0"/>
                        </a:spcBef>
                        <a:spcAft>
                          <a:spcPts val="0"/>
                        </a:spcAft>
                        <a:buClrTx/>
                        <a:buSzTx/>
                        <a:buFontTx/>
                        <a:buNone/>
                        <a:tabLst>
                          <a:tab pos="50800" algn="l"/>
                        </a:tabLst>
                        <a:defRPr/>
                      </a:pPr>
                      <a:r>
                        <a:rPr lang="ru-RU" sz="1800" dirty="0" smtClean="0"/>
                        <a:t>Специалист по реставрации памятников культуры</a:t>
                      </a:r>
                    </a:p>
                    <a:p>
                      <a:pPr marL="50800" marR="0" indent="-31750" algn="l" defTabSz="914400" rtl="0" eaLnBrk="1" fontAlgn="auto" latinLnBrk="0" hangingPunct="1">
                        <a:lnSpc>
                          <a:spcPct val="115000"/>
                        </a:lnSpc>
                        <a:spcBef>
                          <a:spcPts val="0"/>
                        </a:spcBef>
                        <a:spcAft>
                          <a:spcPts val="0"/>
                        </a:spcAft>
                        <a:buClrTx/>
                        <a:buSzTx/>
                        <a:buFontTx/>
                        <a:buNone/>
                        <a:tabLst>
                          <a:tab pos="50800" algn="l"/>
                        </a:tabLst>
                        <a:defRPr/>
                      </a:pPr>
                      <a:r>
                        <a:rPr lang="ru-RU" sz="1800" dirty="0" smtClean="0"/>
                        <a:t>Восстановление  памятников культуры.</a:t>
                      </a:r>
                    </a:p>
                    <a:p>
                      <a:pPr marL="50800" indent="-31750">
                        <a:lnSpc>
                          <a:spcPct val="115000"/>
                        </a:lnSpc>
                        <a:spcAft>
                          <a:spcPts val="0"/>
                        </a:spcAft>
                        <a:tabLst>
                          <a:tab pos="50800" algn="l"/>
                        </a:tabLst>
                      </a:pPr>
                      <a:endParaRPr lang="ru-RU" sz="1800" dirty="0">
                        <a:latin typeface="Times New Roman"/>
                        <a:ea typeface="Times New Roman"/>
                        <a:cs typeface="Times New Roman"/>
                      </a:endParaRPr>
                    </a:p>
                  </a:txBody>
                  <a:tcPr marL="64508" marR="64508" marT="0" marB="0"/>
                </a:tc>
              </a:tr>
              <a:tr h="596168">
                <a:tc>
                  <a:txBody>
                    <a:bodyPr/>
                    <a:lstStyle/>
                    <a:p>
                      <a:pPr marL="342900" lvl="0" indent="-342900">
                        <a:lnSpc>
                          <a:spcPct val="115000"/>
                        </a:lnSpc>
                        <a:spcAft>
                          <a:spcPts val="0"/>
                        </a:spcAft>
                        <a:buFont typeface="+mj-lt"/>
                        <a:buNone/>
                        <a:tabLst>
                          <a:tab pos="90170" algn="l"/>
                        </a:tabLst>
                      </a:pPr>
                      <a:r>
                        <a:rPr lang="ru-RU" sz="1800" dirty="0"/>
                        <a:t>Варварство </a:t>
                      </a:r>
                      <a:endParaRPr lang="ru-RU" sz="1800" dirty="0">
                        <a:solidFill>
                          <a:srgbClr val="FF0000"/>
                        </a:solidFill>
                        <a:latin typeface="Calibri"/>
                        <a:ea typeface="Times New Roman"/>
                        <a:cs typeface="Times New Roman"/>
                      </a:endParaRPr>
                    </a:p>
                  </a:txBody>
                  <a:tcPr marL="64508" marR="64508" marT="0" marB="0"/>
                </a:tc>
                <a:tc>
                  <a:txBody>
                    <a:bodyPr/>
                    <a:lstStyle/>
                    <a:p>
                      <a:pPr marL="50800" marR="0" indent="-31750" algn="l" defTabSz="914400" rtl="0" eaLnBrk="1" fontAlgn="auto" latinLnBrk="0" hangingPunct="1">
                        <a:lnSpc>
                          <a:spcPct val="115000"/>
                        </a:lnSpc>
                        <a:spcBef>
                          <a:spcPts val="0"/>
                        </a:spcBef>
                        <a:spcAft>
                          <a:spcPts val="0"/>
                        </a:spcAft>
                        <a:buClrTx/>
                        <a:buSzTx/>
                        <a:buFontTx/>
                        <a:buNone/>
                        <a:tabLst>
                          <a:tab pos="50800" algn="l"/>
                        </a:tabLst>
                        <a:defRPr/>
                      </a:pPr>
                      <a:r>
                        <a:rPr lang="ru-RU" sz="1800" dirty="0" smtClean="0"/>
                        <a:t>Невежественное отношение к культурным ценностям.</a:t>
                      </a:r>
                    </a:p>
                    <a:p>
                      <a:pPr marL="50800" indent="-31750">
                        <a:lnSpc>
                          <a:spcPct val="115000"/>
                        </a:lnSpc>
                        <a:spcAft>
                          <a:spcPts val="0"/>
                        </a:spcAft>
                        <a:tabLst>
                          <a:tab pos="50800" algn="l"/>
                        </a:tabLst>
                      </a:pPr>
                      <a:endParaRPr lang="ru-RU" sz="1800" dirty="0">
                        <a:latin typeface="Calibri"/>
                        <a:ea typeface="Times New Roman"/>
                        <a:cs typeface="Times New Roman"/>
                      </a:endParaRPr>
                    </a:p>
                  </a:txBody>
                  <a:tcPr marL="64508" marR="64508" marT="0" marB="0"/>
                </a:tc>
              </a:tr>
              <a:tr h="903277">
                <a:tc>
                  <a:txBody>
                    <a:bodyPr/>
                    <a:lstStyle/>
                    <a:p>
                      <a:pPr marL="342900" lvl="0" indent="-342900">
                        <a:lnSpc>
                          <a:spcPct val="115000"/>
                        </a:lnSpc>
                        <a:spcAft>
                          <a:spcPts val="0"/>
                        </a:spcAft>
                        <a:buFont typeface="+mj-lt"/>
                        <a:buNone/>
                        <a:tabLst>
                          <a:tab pos="90170" algn="l"/>
                        </a:tabLst>
                      </a:pPr>
                      <a:r>
                        <a:rPr lang="ru-RU" sz="1800" dirty="0"/>
                        <a:t>Вандализм </a:t>
                      </a:r>
                      <a:endParaRPr lang="ru-RU" sz="1800" dirty="0">
                        <a:solidFill>
                          <a:srgbClr val="FF0000"/>
                        </a:solidFill>
                        <a:latin typeface="Calibri"/>
                        <a:ea typeface="Times New Roman"/>
                        <a:cs typeface="Times New Roman"/>
                      </a:endParaRPr>
                    </a:p>
                  </a:txBody>
                  <a:tcPr marL="64508" marR="64508" marT="0" marB="0"/>
                </a:tc>
                <a:tc>
                  <a:txBody>
                    <a:bodyPr/>
                    <a:lstStyle/>
                    <a:p>
                      <a:pPr marL="50800" marR="0" indent="-31750" algn="l" defTabSz="914400" rtl="0" eaLnBrk="1" fontAlgn="auto" latinLnBrk="0" hangingPunct="1">
                        <a:lnSpc>
                          <a:spcPct val="115000"/>
                        </a:lnSpc>
                        <a:spcBef>
                          <a:spcPts val="0"/>
                        </a:spcBef>
                        <a:spcAft>
                          <a:spcPts val="0"/>
                        </a:spcAft>
                        <a:buClrTx/>
                        <a:buSzTx/>
                        <a:buFontTx/>
                        <a:buNone/>
                        <a:tabLst>
                          <a:tab pos="50800" algn="l"/>
                        </a:tabLst>
                        <a:defRPr/>
                      </a:pPr>
                      <a:r>
                        <a:rPr lang="ru-RU" sz="1800" dirty="0" smtClean="0"/>
                        <a:t>Бессмысленное, жестокое разрушение исторических памятников и культурных ценностей.</a:t>
                      </a:r>
                    </a:p>
                    <a:p>
                      <a:pPr marL="50800" indent="-31750">
                        <a:lnSpc>
                          <a:spcPct val="115000"/>
                        </a:lnSpc>
                        <a:spcAft>
                          <a:spcPts val="0"/>
                        </a:spcAft>
                        <a:tabLst>
                          <a:tab pos="50800" algn="l"/>
                        </a:tabLst>
                      </a:pPr>
                      <a:endParaRPr lang="ru-RU" sz="1800" dirty="0">
                        <a:latin typeface="Calibri"/>
                        <a:ea typeface="Times New Roman"/>
                        <a:cs typeface="Times New Roman"/>
                      </a:endParaRPr>
                    </a:p>
                  </a:txBody>
                  <a:tcPr marL="64508" marR="64508" marT="0" marB="0"/>
                </a:tc>
              </a:tr>
              <a:tr h="903277">
                <a:tc>
                  <a:txBody>
                    <a:bodyPr/>
                    <a:lstStyle/>
                    <a:p>
                      <a:pPr marL="342900" lvl="0" indent="-342900">
                        <a:lnSpc>
                          <a:spcPct val="115000"/>
                        </a:lnSpc>
                        <a:spcAft>
                          <a:spcPts val="0"/>
                        </a:spcAft>
                        <a:buFont typeface="+mj-lt"/>
                        <a:buNone/>
                        <a:tabLst>
                          <a:tab pos="90170" algn="l"/>
                        </a:tabLst>
                      </a:pPr>
                      <a:r>
                        <a:rPr lang="ru-RU" sz="1800" dirty="0"/>
                        <a:t>Патриотизм </a:t>
                      </a:r>
                      <a:endParaRPr lang="ru-RU" sz="1800" dirty="0">
                        <a:solidFill>
                          <a:srgbClr val="FF0000"/>
                        </a:solidFill>
                        <a:latin typeface="Calibri"/>
                        <a:ea typeface="Times New Roman"/>
                        <a:cs typeface="Times New Roman"/>
                      </a:endParaRPr>
                    </a:p>
                  </a:txBody>
                  <a:tcPr marL="64508" marR="64508" marT="0" marB="0"/>
                </a:tc>
                <a:tc>
                  <a:txBody>
                    <a:bodyPr/>
                    <a:lstStyle/>
                    <a:p>
                      <a:pPr marL="19050" marR="0" indent="0" algn="l" defTabSz="914400" rtl="0" eaLnBrk="1" fontAlgn="auto" latinLnBrk="0" hangingPunct="1">
                        <a:lnSpc>
                          <a:spcPct val="115000"/>
                        </a:lnSpc>
                        <a:spcBef>
                          <a:spcPts val="0"/>
                        </a:spcBef>
                        <a:spcAft>
                          <a:spcPts val="0"/>
                        </a:spcAft>
                        <a:buClrTx/>
                        <a:buSzTx/>
                        <a:buFontTx/>
                        <a:buNone/>
                        <a:tabLst>
                          <a:tab pos="50800" algn="l"/>
                        </a:tabLst>
                        <a:defRPr/>
                      </a:pPr>
                      <a:r>
                        <a:rPr lang="ru-RU" sz="1800" dirty="0" smtClean="0"/>
                        <a:t>Преданность и любовь к своему отечеству, к своему народу. </a:t>
                      </a:r>
                    </a:p>
                    <a:p>
                      <a:pPr marL="19050">
                        <a:lnSpc>
                          <a:spcPct val="115000"/>
                        </a:lnSpc>
                        <a:spcAft>
                          <a:spcPts val="0"/>
                        </a:spcAft>
                        <a:tabLst>
                          <a:tab pos="50800" algn="l"/>
                        </a:tabLst>
                      </a:pPr>
                      <a:endParaRPr lang="ru-RU" sz="1800" dirty="0">
                        <a:latin typeface="Calibri"/>
                        <a:ea typeface="Times New Roman"/>
                        <a:cs typeface="Times New Roman"/>
                      </a:endParaRPr>
                    </a:p>
                  </a:txBody>
                  <a:tcPr marL="64508" marR="64508" marT="0" marB="0"/>
                </a:tc>
              </a:tr>
              <a:tr h="596168">
                <a:tc>
                  <a:txBody>
                    <a:bodyPr/>
                    <a:lstStyle/>
                    <a:p>
                      <a:pPr marL="342900" lvl="0" indent="-342900">
                        <a:lnSpc>
                          <a:spcPct val="115000"/>
                        </a:lnSpc>
                        <a:spcAft>
                          <a:spcPts val="0"/>
                        </a:spcAft>
                        <a:buFont typeface="+mj-lt"/>
                        <a:buNone/>
                        <a:tabLst>
                          <a:tab pos="90170" algn="l"/>
                        </a:tabLst>
                      </a:pPr>
                      <a:r>
                        <a:rPr lang="ru-RU" sz="1800" dirty="0"/>
                        <a:t>Память</a:t>
                      </a:r>
                      <a:endParaRPr lang="ru-RU" sz="1800" dirty="0">
                        <a:solidFill>
                          <a:srgbClr val="FF0000"/>
                        </a:solidFill>
                        <a:latin typeface="Calibri"/>
                        <a:ea typeface="Times New Roman"/>
                        <a:cs typeface="Times New Roman"/>
                      </a:endParaRPr>
                    </a:p>
                  </a:txBody>
                  <a:tcPr marL="64508" marR="64508"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tab pos="50800" algn="l"/>
                        </a:tabLst>
                        <a:defRPr/>
                      </a:pPr>
                      <a:r>
                        <a:rPr lang="ru-RU" sz="1800" dirty="0" smtClean="0"/>
                        <a:t>Способность сохранять</a:t>
                      </a:r>
                    </a:p>
                    <a:p>
                      <a:pPr>
                        <a:lnSpc>
                          <a:spcPct val="115000"/>
                        </a:lnSpc>
                        <a:spcAft>
                          <a:spcPts val="0"/>
                        </a:spcAft>
                        <a:tabLst>
                          <a:tab pos="50800" algn="l"/>
                        </a:tabLst>
                      </a:pPr>
                      <a:endParaRPr lang="ru-RU" sz="1800" dirty="0">
                        <a:latin typeface="Calibri"/>
                        <a:ea typeface="Times New Roman"/>
                        <a:cs typeface="Times New Roman"/>
                      </a:endParaRPr>
                    </a:p>
                  </a:txBody>
                  <a:tcPr marL="64508" marR="64508" marT="0" marB="0"/>
                </a:tc>
              </a:tr>
              <a:tr h="416646">
                <a:tc>
                  <a:txBody>
                    <a:bodyPr/>
                    <a:lstStyle/>
                    <a:p>
                      <a:pPr marL="342900" lvl="0" indent="-342900">
                        <a:lnSpc>
                          <a:spcPct val="115000"/>
                        </a:lnSpc>
                        <a:spcAft>
                          <a:spcPts val="0"/>
                        </a:spcAft>
                        <a:buFont typeface="+mj-lt"/>
                        <a:buNone/>
                        <a:tabLst>
                          <a:tab pos="90170" algn="l"/>
                        </a:tabLst>
                      </a:pPr>
                      <a:r>
                        <a:rPr lang="ru-RU" sz="1800" dirty="0"/>
                        <a:t>Святой</a:t>
                      </a:r>
                      <a:endParaRPr lang="ru-RU" sz="1800" dirty="0">
                        <a:solidFill>
                          <a:srgbClr val="FF0000"/>
                        </a:solidFill>
                        <a:latin typeface="Calibri"/>
                        <a:ea typeface="Times New Roman"/>
                        <a:cs typeface="Times New Roman"/>
                      </a:endParaRPr>
                    </a:p>
                  </a:txBody>
                  <a:tcPr marL="64508" marR="64508" marT="0" marB="0"/>
                </a:tc>
                <a:tc>
                  <a:txBody>
                    <a:bodyPr/>
                    <a:lstStyle/>
                    <a:p>
                      <a:pPr marL="50800" marR="0" indent="-31750" algn="l" defTabSz="914400" rtl="0" eaLnBrk="1" fontAlgn="auto" latinLnBrk="0" hangingPunct="1">
                        <a:lnSpc>
                          <a:spcPct val="115000"/>
                        </a:lnSpc>
                        <a:spcBef>
                          <a:spcPts val="0"/>
                        </a:spcBef>
                        <a:spcAft>
                          <a:spcPts val="0"/>
                        </a:spcAft>
                        <a:buClrTx/>
                        <a:buSzTx/>
                        <a:buFontTx/>
                        <a:buNone/>
                        <a:tabLst>
                          <a:tab pos="50800" algn="l"/>
                        </a:tabLst>
                        <a:defRPr/>
                      </a:pPr>
                      <a:r>
                        <a:rPr lang="ru-RU" sz="1800" dirty="0" smtClean="0"/>
                        <a:t>Глубоко чтимый</a:t>
                      </a:r>
                    </a:p>
                    <a:p>
                      <a:pPr marL="50800" marR="0" indent="-31750" algn="l" defTabSz="914400" rtl="0" eaLnBrk="1" fontAlgn="auto" latinLnBrk="0" hangingPunct="1">
                        <a:lnSpc>
                          <a:spcPct val="115000"/>
                        </a:lnSpc>
                        <a:spcBef>
                          <a:spcPts val="0"/>
                        </a:spcBef>
                        <a:spcAft>
                          <a:spcPts val="0"/>
                        </a:spcAft>
                        <a:buClrTx/>
                        <a:buSzTx/>
                        <a:buFontTx/>
                        <a:buNone/>
                        <a:tabLst>
                          <a:tab pos="50800" algn="l"/>
                        </a:tabLst>
                        <a:defRPr/>
                      </a:pPr>
                      <a:endParaRPr lang="ru-RU" sz="1800" dirty="0" smtClean="0">
                        <a:latin typeface="Calibri"/>
                        <a:ea typeface="Times New Roman"/>
                        <a:cs typeface="Times New Roman"/>
                      </a:endParaRPr>
                    </a:p>
                  </a:txBody>
                  <a:tcPr marL="64508" marR="64508" marT="0" marB="0"/>
                </a:tc>
              </a:tr>
            </a:tbl>
          </a:graphicData>
        </a:graphic>
      </p:graphicFrame>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85852" y="1785926"/>
            <a:ext cx="5853525" cy="923330"/>
          </a:xfrm>
          <a:prstGeom prst="rect">
            <a:avLst/>
          </a:prstGeom>
          <a:noFill/>
        </p:spPr>
        <p:txBody>
          <a:bodyPr wrap="none" lIns="91440" tIns="45720" rIns="91440" bIns="45720">
            <a:spAutoFit/>
          </a:bodyPr>
          <a:lstStyle/>
          <a:p>
            <a:pPr algn="ctr"/>
            <a:r>
              <a:rPr lang="ru-RU"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Спасибо за урок!</a:t>
            </a:r>
            <a:endParaRPr lang="ru-RU"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85720" y="214290"/>
            <a:ext cx="7643866"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Критерий 4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проверяет умение  высказать собственное мнение.</a:t>
            </a:r>
            <a:endParaRPr kumimoji="0" lang="ru-RU"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Выражение аргументированного собственного мнения, т.е. отношение к позиции автора текста, - сложная задача.</a:t>
            </a:r>
            <a:endParaRPr kumimoji="0" lang="ru-RU"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Необходимо использовать клише.</a:t>
            </a:r>
            <a:endParaRPr kumimoji="0" lang="ru-RU" b="0" i="0" u="none" strike="noStrike" cap="none" normalizeH="0" baseline="0" dirty="0" smtClean="0">
              <a:ln>
                <a:noFill/>
              </a:ln>
              <a:solidFill>
                <a:schemeClr val="tx1"/>
              </a:solidFill>
              <a:effectLst/>
              <a:latin typeface="Arial" pitchFamily="34" charset="0"/>
            </a:endParaRPr>
          </a:p>
        </p:txBody>
      </p:sp>
      <p:sp>
        <p:nvSpPr>
          <p:cNvPr id="1027" name="Rectangle 3"/>
          <p:cNvSpPr>
            <a:spLocks noChangeArrowheads="1"/>
          </p:cNvSpPr>
          <p:nvPr/>
        </p:nvSpPr>
        <p:spPr bwMode="auto">
          <a:xfrm>
            <a:off x="285720" y="2214554"/>
            <a:ext cx="7286676" cy="2071702"/>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 удовольствием прочитал</a:t>
            </a:r>
            <a:r>
              <a:rPr kumimoji="0" lang="ru-RU"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Нельзя остаться равнодушным</a:t>
            </a:r>
            <a:r>
              <a:rPr kumimoji="0" lang="ru-RU"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 сожалению</a:t>
            </a:r>
            <a:r>
              <a:rPr kumimoji="0" lang="ru-RU"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 немалому удивлению,  узнал, что</a:t>
            </a:r>
            <a:r>
              <a:rPr kumimoji="0" lang="ru-RU"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Разделяя негодование автора, хочу сказать, что</a:t>
            </a:r>
            <a:r>
              <a:rPr kumimoji="0" lang="ru-RU"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Оригинальность авторского решения данной проблемы вызывает восхищение</a:t>
            </a:r>
            <a:r>
              <a:rPr kumimoji="0" lang="ru-RU"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Возмущает (радует, восхищает, огорчает) то, что</a:t>
            </a:r>
            <a:r>
              <a:rPr kumimoji="0" lang="ru-RU"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Интересно то, как автор </a:t>
            </a:r>
            <a:r>
              <a:rPr kumimoji="0" lang="ru-RU"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endParaRPr>
          </a:p>
        </p:txBody>
      </p:sp>
      <p:sp>
        <p:nvSpPr>
          <p:cNvPr id="1026" name="Rectangle 2"/>
          <p:cNvSpPr>
            <a:spLocks noChangeArrowheads="1"/>
          </p:cNvSpPr>
          <p:nvPr/>
        </p:nvSpPr>
        <p:spPr bwMode="auto">
          <a:xfrm>
            <a:off x="357158" y="4286256"/>
            <a:ext cx="7215238" cy="1571636"/>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Следует отметить, что бесспорность авторской позиции </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 вызывает сомнение</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Автор убедительно доказывает, что</a:t>
            </a:r>
            <a:r>
              <a:rPr kumimoji="0" lang="ru-RU"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Убеждённость автора передаётся и нам, читателям</a:t>
            </a:r>
            <a:r>
              <a:rPr kumimoji="0" lang="ru-RU"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Полагаю, что вряд ли у автора будут оппоненты</a:t>
            </a:r>
            <a:r>
              <a:rPr kumimoji="0" lang="ru-RU"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1030" name="Rectangle 6"/>
          <p:cNvSpPr>
            <a:spLocks noChangeArrowheads="1"/>
          </p:cNvSpPr>
          <p:nvPr/>
        </p:nvSpPr>
        <p:spPr bwMode="auto">
          <a:xfrm>
            <a:off x="571472" y="1500174"/>
            <a:ext cx="6643734"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Оценочные слова помогают передать впечатление от прочитанного.</a:t>
            </a:r>
            <a:endParaRPr kumimoji="0" lang="ru-RU" sz="1600" b="1"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1032" name="Rectangle 8"/>
          <p:cNvSpPr>
            <a:spLocks noChangeArrowheads="1"/>
          </p:cNvSpPr>
          <p:nvPr/>
        </p:nvSpPr>
        <p:spPr bwMode="auto">
          <a:xfrm>
            <a:off x="285720" y="2071678"/>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6625" name="Rectangle 1"/>
          <p:cNvSpPr>
            <a:spLocks noChangeArrowheads="1"/>
          </p:cNvSpPr>
          <p:nvPr/>
        </p:nvSpPr>
        <p:spPr bwMode="auto">
          <a:xfrm>
            <a:off x="352424" y="1027113"/>
            <a:ext cx="6719905" cy="247332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Автор, по </a:t>
            </a:r>
            <a:r>
              <a:rPr kumimoji="0" lang="ru-RU"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моему, не совсем прав, утверждая</a:t>
            </a:r>
            <a:r>
              <a:rPr kumimoji="0" lang="ru-RU"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endParaRPr kumimoji="0" lang="ru-RU"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Точка зрения автора интересна, но </a:t>
            </a:r>
            <a:r>
              <a:rPr kumimoji="0" lang="ru-RU"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endParaRPr kumimoji="0" lang="ru-RU"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 мой взгляд, автор несколько категоричен в своих суждениях</a:t>
            </a:r>
            <a:endParaRPr kumimoji="0" lang="ru-RU"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Точка зрения автора несколько категорична</a:t>
            </a:r>
            <a:r>
              <a:rPr kumimoji="0" lang="ru-RU"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endParaRPr kumimoji="0" lang="ru-RU"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 </a:t>
            </a:r>
            <a:r>
              <a:rPr kumimoji="0" lang="ru-RU"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моему, автор не совсем прав</a:t>
            </a:r>
            <a:r>
              <a:rPr kumimoji="0" lang="ru-RU"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endParaRPr kumimoji="0" lang="ru-RU"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Авторские оценки точны и интересны, но я не согласен с </a:t>
            </a:r>
            <a:r>
              <a:rPr kumimoji="0" lang="ru-RU"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endParaRPr kumimoji="0" lang="ru-RU"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Вызывает сомнение тезис о том, что </a:t>
            </a:r>
            <a:r>
              <a:rPr kumimoji="0" lang="ru-RU"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endParaRPr kumimoji="0" lang="ru-RU"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Откровенно говоря, я</a:t>
            </a:r>
            <a:r>
              <a:rPr kumimoji="0" lang="ru-RU"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endParaRPr kumimoji="0" lang="ru-RU"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sz="2000" b="1"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ru-RU" sz="2000" b="1" u="sng" dirty="0" smtClean="0">
              <a:latin typeface="Calibri" pitchFamily="34"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000" b="1"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Почему?</a:t>
            </a:r>
          </a:p>
          <a:p>
            <a:pPr marL="0" marR="0" lvl="0" indent="0" algn="ctr" defTabSz="914400" rtl="0" eaLnBrk="0" fontAlgn="base" latinLnBrk="0" hangingPunct="0">
              <a:lnSpc>
                <a:spcPct val="100000"/>
              </a:lnSpc>
              <a:spcBef>
                <a:spcPct val="0"/>
              </a:spcBef>
              <a:spcAft>
                <a:spcPct val="0"/>
              </a:spcAft>
              <a:buClrTx/>
              <a:buSzTx/>
              <a:buFontTx/>
              <a:buNone/>
              <a:tabLst/>
            </a:pPr>
            <a:endParaRPr lang="ru-RU" sz="2000" b="1" u="sng" dirty="0" smtClean="0">
              <a:solidFill>
                <a:schemeClr val="tx1"/>
              </a:solidFill>
              <a:latin typeface="Calibri" pitchFamily="34" charset="0"/>
              <a:cs typeface="Times New Roman" pitchFamily="18" charset="0"/>
            </a:endParaRPr>
          </a:p>
          <a:p>
            <a:pPr lvl="0" algn="ctr" eaLnBrk="0" fontAlgn="base" hangingPunct="0">
              <a:spcBef>
                <a:spcPct val="0"/>
              </a:spcBef>
              <a:spcAft>
                <a:spcPct val="0"/>
              </a:spcAft>
            </a:pP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lang="ru-RU" sz="1100" dirty="0" smtClean="0">
              <a:solidFill>
                <a:schemeClr val="tx1"/>
              </a:solidFill>
              <a:latin typeface="Arial" pitchFamily="34" charset="0"/>
            </a:endParaRPr>
          </a:p>
          <a:p>
            <a:pPr lvl="0" eaLnBrk="0" fontAlgn="base" hangingPunct="0">
              <a:spcBef>
                <a:spcPct val="0"/>
              </a:spcBef>
              <a:spcAft>
                <a:spcPct val="0"/>
              </a:spcAft>
            </a:pPr>
            <a:r>
              <a:rPr lang="ru-RU" sz="2400" b="1" dirty="0" smtClean="0">
                <a:solidFill>
                  <a:schemeClr val="tx1"/>
                </a:solidFill>
                <a:latin typeface="Calibri" pitchFamily="34" charset="0"/>
                <a:ea typeface="Times New Roman" pitchFamily="18" charset="0"/>
                <a:cs typeface="Times New Roman" pitchFamily="18" charset="0"/>
              </a:rPr>
              <a:t>                        1-й аргумент           Потому что </a:t>
            </a:r>
            <a:endParaRPr lang="ru-RU" sz="1100" dirty="0" smtClean="0">
              <a:solidFill>
                <a:schemeClr val="tx1"/>
              </a:solidFill>
              <a:latin typeface="Arial" pitchFamily="34" charset="0"/>
            </a:endParaRPr>
          </a:p>
          <a:p>
            <a:pPr lvl="0" eaLnBrk="0" fontAlgn="base" hangingPunct="0">
              <a:spcBef>
                <a:spcPct val="0"/>
              </a:spcBef>
              <a:spcAft>
                <a:spcPct val="0"/>
              </a:spcAft>
            </a:pPr>
            <a:r>
              <a:rPr lang="ru-RU" sz="2400" b="1" dirty="0" smtClean="0">
                <a:solidFill>
                  <a:schemeClr val="tx1"/>
                </a:solidFill>
                <a:latin typeface="Calibri" pitchFamily="34" charset="0"/>
                <a:ea typeface="Times New Roman" pitchFamily="18" charset="0"/>
                <a:cs typeface="Times New Roman" pitchFamily="18" charset="0"/>
              </a:rPr>
              <a:t>                    </a:t>
            </a:r>
            <a:r>
              <a:rPr lang="ru-RU" sz="2400" b="1" dirty="0" smtClean="0">
                <a:solidFill>
                  <a:schemeClr val="tx1"/>
                </a:solidFill>
                <a:latin typeface="Calibri" pitchFamily="34" charset="0"/>
                <a:ea typeface="Times New Roman" pitchFamily="18" charset="0"/>
                <a:cs typeface="Times New Roman" pitchFamily="18" charset="0"/>
              </a:rPr>
              <a:t>                                                                                                 </a:t>
            </a:r>
          </a:p>
          <a:p>
            <a:pPr lvl="0" eaLnBrk="0" fontAlgn="base" hangingPunct="0">
              <a:spcBef>
                <a:spcPct val="0"/>
              </a:spcBef>
              <a:spcAft>
                <a:spcPct val="0"/>
              </a:spcAft>
            </a:pPr>
            <a:endPar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lvl="0" eaLnBrk="0" fontAlgn="base" hangingPunct="0">
              <a:spcBef>
                <a:spcPct val="0"/>
              </a:spcBef>
              <a:spcAft>
                <a:spcPct val="0"/>
              </a:spcAft>
            </a:pPr>
            <a:r>
              <a:rPr lang="ru-RU" sz="2400" b="1" dirty="0" smtClean="0">
                <a:solidFill>
                  <a:schemeClr val="tx1"/>
                </a:solidFill>
                <a:latin typeface="Calibri" pitchFamily="34" charset="0"/>
                <a:ea typeface="Times New Roman" pitchFamily="18" charset="0"/>
                <a:cs typeface="Times New Roman" pitchFamily="18" charset="0"/>
              </a:rPr>
              <a:t> </a:t>
            </a:r>
            <a:r>
              <a:rPr lang="ru-RU" sz="2400" b="1" dirty="0" smtClean="0">
                <a:solidFill>
                  <a:schemeClr val="tx1"/>
                </a:solidFill>
                <a:latin typeface="Calibri" pitchFamily="34" charset="0"/>
                <a:ea typeface="Times New Roman" pitchFamily="18" charset="0"/>
                <a:cs typeface="Times New Roman" pitchFamily="18" charset="0"/>
              </a:rPr>
              <a:t>                        </a:t>
            </a: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2-й аргумент</a:t>
            </a:r>
            <a:endParaRPr kumimoji="0" lang="ru-RU"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26628" name="Rectangle 4"/>
          <p:cNvSpPr>
            <a:spLocks noChangeArrowheads="1"/>
          </p:cNvSpPr>
          <p:nvPr/>
        </p:nvSpPr>
        <p:spPr bwMode="auto">
          <a:xfrm>
            <a:off x="928662" y="142852"/>
            <a:ext cx="5670720"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5719763" algn="l"/>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Иногда с точкой зрения автора трудно  согласиться. </a:t>
            </a:r>
          </a:p>
          <a:p>
            <a:pPr marL="0" marR="0" lvl="0" indent="0" algn="ctr" defTabSz="914400" rtl="0" eaLnBrk="1" fontAlgn="base" latinLnBrk="0" hangingPunct="1">
              <a:lnSpc>
                <a:spcPct val="100000"/>
              </a:lnSpc>
              <a:spcBef>
                <a:spcPct val="0"/>
              </a:spcBef>
              <a:spcAft>
                <a:spcPct val="0"/>
              </a:spcAft>
              <a:buClrTx/>
              <a:buSzTx/>
              <a:buFontTx/>
              <a:buNone/>
              <a:tabLst>
                <a:tab pos="5719763" algn="l"/>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Тогда следует корректно  поспорить.</a:t>
            </a:r>
            <a:endParaRPr kumimoji="0" lang="ru-RU" b="1"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5719763" algn="l"/>
              </a:tabLst>
            </a:pPr>
            <a:endParaRPr kumimoji="0" lang="ru-RU" b="1" i="0" u="none" strike="noStrike" cap="none" normalizeH="0" baseline="0" dirty="0" smtClean="0">
              <a:ln>
                <a:noFill/>
              </a:ln>
              <a:solidFill>
                <a:schemeClr val="tx1"/>
              </a:solidFill>
              <a:effectLst/>
              <a:latin typeface="Arial" pitchFamily="34" charset="0"/>
            </a:endParaRPr>
          </a:p>
        </p:txBody>
      </p:sp>
      <p:cxnSp>
        <p:nvCxnSpPr>
          <p:cNvPr id="6" name="Прямая со стрелкой 5"/>
          <p:cNvCxnSpPr/>
          <p:nvPr/>
        </p:nvCxnSpPr>
        <p:spPr>
          <a:xfrm>
            <a:off x="3643306" y="4214818"/>
            <a:ext cx="1357322" cy="71438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p:nvPr/>
        </p:nvCxnSpPr>
        <p:spPr>
          <a:xfrm rot="5400000">
            <a:off x="2501092" y="5642784"/>
            <a:ext cx="85725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rot="10800000" flipV="1">
            <a:off x="2428860" y="4214818"/>
            <a:ext cx="1214446" cy="71438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26625">
                                            <p:txEl>
                                              <p:pRg st="10" end="10"/>
                                            </p:txEl>
                                          </p:spTgt>
                                        </p:tgtEl>
                                        <p:attrNameLst>
                                          <p:attrName>style.visibility</p:attrName>
                                        </p:attrNameLst>
                                      </p:cBhvr>
                                      <p:to>
                                        <p:strVal val="visible"/>
                                      </p:to>
                                    </p:set>
                                    <p:anim calcmode="lin" valueType="num">
                                      <p:cBhvr>
                                        <p:cTn id="7" dur="2000" fill="hold"/>
                                        <p:tgtEl>
                                          <p:spTgt spid="26625">
                                            <p:txEl>
                                              <p:pRg st="10" end="10"/>
                                            </p:txEl>
                                          </p:spTgt>
                                        </p:tgtEl>
                                        <p:attrNameLst>
                                          <p:attrName>ppt_w</p:attrName>
                                        </p:attrNameLst>
                                      </p:cBhvr>
                                      <p:tavLst>
                                        <p:tav tm="0">
                                          <p:val>
                                            <p:fltVal val="0"/>
                                          </p:val>
                                        </p:tav>
                                        <p:tav tm="100000">
                                          <p:val>
                                            <p:strVal val="#ppt_w"/>
                                          </p:val>
                                        </p:tav>
                                      </p:tavLst>
                                    </p:anim>
                                    <p:anim calcmode="lin" valueType="num">
                                      <p:cBhvr>
                                        <p:cTn id="8" dur="2000" fill="hold"/>
                                        <p:tgtEl>
                                          <p:spTgt spid="26625">
                                            <p:txEl>
                                              <p:pRg st="10" end="10"/>
                                            </p:txEl>
                                          </p:spTgt>
                                        </p:tgtEl>
                                        <p:attrNameLst>
                                          <p:attrName>ppt_h</p:attrName>
                                        </p:attrNameLst>
                                      </p:cBhvr>
                                      <p:tavLst>
                                        <p:tav tm="0">
                                          <p:val>
                                            <p:fltVal val="0"/>
                                          </p:val>
                                        </p:tav>
                                        <p:tav tm="100000">
                                          <p:val>
                                            <p:strVal val="#ppt_h"/>
                                          </p:val>
                                        </p:tav>
                                      </p:tavLst>
                                    </p:anim>
                                    <p:animEffect transition="in" filter="fade">
                                      <p:cBhvr>
                                        <p:cTn id="9" dur="2000"/>
                                        <p:tgtEl>
                                          <p:spTgt spid="26625">
                                            <p:txEl>
                                              <p:pRg st="10" end="10"/>
                                            </p:txEl>
                                          </p:spTgt>
                                        </p:tgtEl>
                                      </p:cBhvr>
                                    </p:animEffect>
                                  </p:childTnLst>
                                </p:cTn>
                              </p:par>
                            </p:childTnLst>
                          </p:cTn>
                        </p:par>
                        <p:par>
                          <p:cTn id="10" fill="hold">
                            <p:stCondLst>
                              <p:cond delay="2000"/>
                            </p:stCondLst>
                            <p:childTnLst>
                              <p:par>
                                <p:cTn id="11" presetID="53" presetClass="entr" presetSubtype="0"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par>
                                <p:cTn id="16" presetID="53" presetClass="entr" presetSubtype="0"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fill="hold"/>
                                        <p:tgtEl>
                                          <p:spTgt spid="6"/>
                                        </p:tgtEl>
                                        <p:attrNameLst>
                                          <p:attrName>ppt_w</p:attrName>
                                        </p:attrNameLst>
                                      </p:cBhvr>
                                      <p:tavLst>
                                        <p:tav tm="0">
                                          <p:val>
                                            <p:fltVal val="0"/>
                                          </p:val>
                                        </p:tav>
                                        <p:tav tm="100000">
                                          <p:val>
                                            <p:strVal val="#ppt_w"/>
                                          </p:val>
                                        </p:tav>
                                      </p:tavLst>
                                    </p:anim>
                                    <p:anim calcmode="lin" valueType="num">
                                      <p:cBhvr>
                                        <p:cTn id="19" dur="500" fill="hold"/>
                                        <p:tgtEl>
                                          <p:spTgt spid="6"/>
                                        </p:tgtEl>
                                        <p:attrNameLst>
                                          <p:attrName>ppt_h</p:attrName>
                                        </p:attrNameLst>
                                      </p:cBhvr>
                                      <p:tavLst>
                                        <p:tav tm="0">
                                          <p:val>
                                            <p:fltVal val="0"/>
                                          </p:val>
                                        </p:tav>
                                        <p:tav tm="100000">
                                          <p:val>
                                            <p:strVal val="#ppt_h"/>
                                          </p:val>
                                        </p:tav>
                                      </p:tavLst>
                                    </p:anim>
                                    <p:animEffect transition="in" filter="fade">
                                      <p:cBhvr>
                                        <p:cTn id="20" dur="500"/>
                                        <p:tgtEl>
                                          <p:spTgt spid="6"/>
                                        </p:tgtEl>
                                      </p:cBhvr>
                                    </p:animEffect>
                                  </p:childTnLst>
                                </p:cTn>
                              </p:par>
                            </p:childTnLst>
                          </p:cTn>
                        </p:par>
                        <p:par>
                          <p:cTn id="21" fill="hold">
                            <p:stCondLst>
                              <p:cond delay="2500"/>
                            </p:stCondLst>
                            <p:childTnLst>
                              <p:par>
                                <p:cTn id="22" presetID="53" presetClass="entr" presetSubtype="0" fill="hold" nodeType="afterEffect">
                                  <p:stCondLst>
                                    <p:cond delay="0"/>
                                  </p:stCondLst>
                                  <p:childTnLst>
                                    <p:set>
                                      <p:cBhvr>
                                        <p:cTn id="23" dur="1" fill="hold">
                                          <p:stCondLst>
                                            <p:cond delay="0"/>
                                          </p:stCondLst>
                                        </p:cTn>
                                        <p:tgtEl>
                                          <p:spTgt spid="26625">
                                            <p:txEl>
                                              <p:pRg st="13" end="13"/>
                                            </p:txEl>
                                          </p:spTgt>
                                        </p:tgtEl>
                                        <p:attrNameLst>
                                          <p:attrName>style.visibility</p:attrName>
                                        </p:attrNameLst>
                                      </p:cBhvr>
                                      <p:to>
                                        <p:strVal val="visible"/>
                                      </p:to>
                                    </p:set>
                                    <p:anim calcmode="lin" valueType="num">
                                      <p:cBhvr>
                                        <p:cTn id="24" dur="2000" fill="hold"/>
                                        <p:tgtEl>
                                          <p:spTgt spid="26625">
                                            <p:txEl>
                                              <p:pRg st="13" end="13"/>
                                            </p:txEl>
                                          </p:spTgt>
                                        </p:tgtEl>
                                        <p:attrNameLst>
                                          <p:attrName>ppt_w</p:attrName>
                                        </p:attrNameLst>
                                      </p:cBhvr>
                                      <p:tavLst>
                                        <p:tav tm="0">
                                          <p:val>
                                            <p:fltVal val="0"/>
                                          </p:val>
                                        </p:tav>
                                        <p:tav tm="100000">
                                          <p:val>
                                            <p:strVal val="#ppt_w"/>
                                          </p:val>
                                        </p:tav>
                                      </p:tavLst>
                                    </p:anim>
                                    <p:anim calcmode="lin" valueType="num">
                                      <p:cBhvr>
                                        <p:cTn id="25" dur="2000" fill="hold"/>
                                        <p:tgtEl>
                                          <p:spTgt spid="26625">
                                            <p:txEl>
                                              <p:pRg st="13" end="13"/>
                                            </p:txEl>
                                          </p:spTgt>
                                        </p:tgtEl>
                                        <p:attrNameLst>
                                          <p:attrName>ppt_h</p:attrName>
                                        </p:attrNameLst>
                                      </p:cBhvr>
                                      <p:tavLst>
                                        <p:tav tm="0">
                                          <p:val>
                                            <p:fltVal val="0"/>
                                          </p:val>
                                        </p:tav>
                                        <p:tav tm="100000">
                                          <p:val>
                                            <p:strVal val="#ppt_h"/>
                                          </p:val>
                                        </p:tav>
                                      </p:tavLst>
                                    </p:anim>
                                    <p:animEffect transition="in" filter="fade">
                                      <p:cBhvr>
                                        <p:cTn id="26" dur="2000"/>
                                        <p:tgtEl>
                                          <p:spTgt spid="26625">
                                            <p:txEl>
                                              <p:pRg st="13" end="13"/>
                                            </p:txEl>
                                          </p:spTgt>
                                        </p:tgtEl>
                                      </p:cBhvr>
                                    </p:animEffect>
                                  </p:childTnLst>
                                </p:cTn>
                              </p:par>
                            </p:childTnLst>
                          </p:cTn>
                        </p:par>
                        <p:par>
                          <p:cTn id="27" fill="hold">
                            <p:stCondLst>
                              <p:cond delay="4500"/>
                            </p:stCondLst>
                            <p:childTnLst>
                              <p:par>
                                <p:cTn id="28" presetID="53" presetClass="entr" presetSubtype="0" fill="hold" nodeType="after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500" fill="hold"/>
                                        <p:tgtEl>
                                          <p:spTgt spid="8"/>
                                        </p:tgtEl>
                                        <p:attrNameLst>
                                          <p:attrName>ppt_w</p:attrName>
                                        </p:attrNameLst>
                                      </p:cBhvr>
                                      <p:tavLst>
                                        <p:tav tm="0">
                                          <p:val>
                                            <p:fltVal val="0"/>
                                          </p:val>
                                        </p:tav>
                                        <p:tav tm="100000">
                                          <p:val>
                                            <p:strVal val="#ppt_w"/>
                                          </p:val>
                                        </p:tav>
                                      </p:tavLst>
                                    </p:anim>
                                    <p:anim calcmode="lin" valueType="num">
                                      <p:cBhvr>
                                        <p:cTn id="31" dur="500" fill="hold"/>
                                        <p:tgtEl>
                                          <p:spTgt spid="8"/>
                                        </p:tgtEl>
                                        <p:attrNameLst>
                                          <p:attrName>ppt_h</p:attrName>
                                        </p:attrNameLst>
                                      </p:cBhvr>
                                      <p:tavLst>
                                        <p:tav tm="0">
                                          <p:val>
                                            <p:fltVal val="0"/>
                                          </p:val>
                                        </p:tav>
                                        <p:tav tm="100000">
                                          <p:val>
                                            <p:strVal val="#ppt_h"/>
                                          </p:val>
                                        </p:tav>
                                      </p:tavLst>
                                    </p:anim>
                                    <p:animEffect transition="in" filter="fade">
                                      <p:cBhvr>
                                        <p:cTn id="32" dur="500"/>
                                        <p:tgtEl>
                                          <p:spTgt spid="8"/>
                                        </p:tgtEl>
                                      </p:cBhvr>
                                    </p:animEffect>
                                  </p:childTnLst>
                                </p:cTn>
                              </p:par>
                            </p:childTnLst>
                          </p:cTn>
                        </p:par>
                        <p:par>
                          <p:cTn id="33" fill="hold">
                            <p:stCondLst>
                              <p:cond delay="5000"/>
                            </p:stCondLst>
                            <p:childTnLst>
                              <p:par>
                                <p:cTn id="34" presetID="53" presetClass="entr" presetSubtype="0" fill="hold" nodeType="afterEffect">
                                  <p:stCondLst>
                                    <p:cond delay="0"/>
                                  </p:stCondLst>
                                  <p:childTnLst>
                                    <p:set>
                                      <p:cBhvr>
                                        <p:cTn id="35" dur="1" fill="hold">
                                          <p:stCondLst>
                                            <p:cond delay="0"/>
                                          </p:stCondLst>
                                        </p:cTn>
                                        <p:tgtEl>
                                          <p:spTgt spid="26625">
                                            <p:txEl>
                                              <p:pRg st="16" end="16"/>
                                            </p:txEl>
                                          </p:spTgt>
                                        </p:tgtEl>
                                        <p:attrNameLst>
                                          <p:attrName>style.visibility</p:attrName>
                                        </p:attrNameLst>
                                      </p:cBhvr>
                                      <p:to>
                                        <p:strVal val="visible"/>
                                      </p:to>
                                    </p:set>
                                    <p:anim calcmode="lin" valueType="num">
                                      <p:cBhvr>
                                        <p:cTn id="36" dur="2000" fill="hold"/>
                                        <p:tgtEl>
                                          <p:spTgt spid="26625">
                                            <p:txEl>
                                              <p:pRg st="16" end="16"/>
                                            </p:txEl>
                                          </p:spTgt>
                                        </p:tgtEl>
                                        <p:attrNameLst>
                                          <p:attrName>ppt_w</p:attrName>
                                        </p:attrNameLst>
                                      </p:cBhvr>
                                      <p:tavLst>
                                        <p:tav tm="0">
                                          <p:val>
                                            <p:fltVal val="0"/>
                                          </p:val>
                                        </p:tav>
                                        <p:tav tm="100000">
                                          <p:val>
                                            <p:strVal val="#ppt_w"/>
                                          </p:val>
                                        </p:tav>
                                      </p:tavLst>
                                    </p:anim>
                                    <p:anim calcmode="lin" valueType="num">
                                      <p:cBhvr>
                                        <p:cTn id="37" dur="2000" fill="hold"/>
                                        <p:tgtEl>
                                          <p:spTgt spid="26625">
                                            <p:txEl>
                                              <p:pRg st="16" end="16"/>
                                            </p:txEl>
                                          </p:spTgt>
                                        </p:tgtEl>
                                        <p:attrNameLst>
                                          <p:attrName>ppt_h</p:attrName>
                                        </p:attrNameLst>
                                      </p:cBhvr>
                                      <p:tavLst>
                                        <p:tav tm="0">
                                          <p:val>
                                            <p:fltVal val="0"/>
                                          </p:val>
                                        </p:tav>
                                        <p:tav tm="100000">
                                          <p:val>
                                            <p:strVal val="#ppt_h"/>
                                          </p:val>
                                        </p:tav>
                                      </p:tavLst>
                                    </p:anim>
                                    <p:animEffect transition="in" filter="fade">
                                      <p:cBhvr>
                                        <p:cTn id="38" dur="2000"/>
                                        <p:tgtEl>
                                          <p:spTgt spid="26625">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214282" y="2428868"/>
            <a:ext cx="7643866" cy="307183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Аргументация </a:t>
            </a:r>
            <a:r>
              <a:rPr kumimoji="0" lang="ru-RU"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это</a:t>
            </a:r>
            <a:endParaRPr kumimoji="0" lang="ru-RU" b="1"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Arial" pitchFamily="34" charset="0"/>
                <a:ea typeface="Times New Roman" pitchFamily="18" charset="0"/>
              </a:rPr>
              <a:t>это приведение доказательств, объяснений, примеров для обоснования какой-либо мысли перед слушателями (читателями) или собеседником.</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довод </a:t>
            </a:r>
            <a:r>
              <a:rPr kumimoji="0" lang="ru-RU"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a:t>
            </a:r>
            <a:r>
              <a:rPr kumimoji="0" lang="ru-RU"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или </a:t>
            </a:r>
            <a:r>
              <a:rPr kumimoji="0" lang="ru-RU"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против</a:t>
            </a:r>
            <a:r>
              <a:rPr kumimoji="0" lang="ru-RU"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b="1"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совокупность таких доводов;</a:t>
            </a:r>
            <a:endParaRPr kumimoji="0" lang="ru-RU" b="1"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истинные суждения;</a:t>
            </a:r>
            <a:endParaRPr kumimoji="0" lang="ru-RU" b="1"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процесс доказывания;</a:t>
            </a:r>
            <a:endParaRPr kumimoji="0" lang="ru-RU" b="1"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обоснование истинности какого </a:t>
            </a:r>
            <a:r>
              <a:rPr kumimoji="0" lang="ru-RU"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либо суждения;</a:t>
            </a:r>
            <a:endParaRPr kumimoji="0" lang="ru-RU" b="1"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процедура приведения аргументов в пользу какого </a:t>
            </a:r>
            <a:r>
              <a:rPr kumimoji="0" lang="ru-RU"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либо положения.</a:t>
            </a:r>
            <a:endParaRPr kumimoji="0" lang="ru-RU" b="1" i="0" u="none" strike="noStrike" cap="none" normalizeH="0" baseline="0" dirty="0" smtClean="0">
              <a:ln>
                <a:noFill/>
              </a:ln>
              <a:solidFill>
                <a:schemeClr val="tx1"/>
              </a:solidFill>
              <a:effectLst/>
              <a:latin typeface="Arial" pitchFamily="34" charset="0"/>
            </a:endParaRPr>
          </a:p>
        </p:txBody>
      </p:sp>
      <p:sp>
        <p:nvSpPr>
          <p:cNvPr id="27649" name="Rectangle 1"/>
          <p:cNvSpPr>
            <a:spLocks noChangeArrowheads="1"/>
          </p:cNvSpPr>
          <p:nvPr/>
        </p:nvSpPr>
        <p:spPr bwMode="auto">
          <a:xfrm>
            <a:off x="1000100" y="785794"/>
            <a:ext cx="5857916" cy="117157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Аргумент </a:t>
            </a: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это</a:t>
            </a:r>
            <a:endParaRPr kumimoji="0" lang="ru-RU" sz="1600" b="1"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Arial" pitchFamily="34" charset="0"/>
                <a:ea typeface="Times New Roman" pitchFamily="18" charset="0"/>
              </a:rPr>
              <a:t>доказательства, приводимые в поддержку тезиса: </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Arial" pitchFamily="34" charset="0"/>
                <a:ea typeface="Times New Roman" pitchFamily="18" charset="0"/>
              </a:rPr>
              <a:t>факты, примеры, утверждения, объяснения –</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Arial" pitchFamily="34" charset="0"/>
                <a:ea typeface="Times New Roman" pitchFamily="18" charset="0"/>
              </a:rPr>
              <a:t> словом, все, что может подтвердить тезис.</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600" b="1" i="0" u="none" strike="noStrike" cap="none" normalizeH="0" baseline="0" dirty="0" smtClean="0">
              <a:ln>
                <a:noFill/>
              </a:ln>
              <a:solidFill>
                <a:schemeClr val="tx1"/>
              </a:solidFill>
              <a:effectLst/>
              <a:latin typeface="Arial" pitchFamily="34" charset="0"/>
            </a:endParaRPr>
          </a:p>
        </p:txBody>
      </p:sp>
      <p:sp>
        <p:nvSpPr>
          <p:cNvPr id="27651" name="Rectangle 3"/>
          <p:cNvSpPr>
            <a:spLocks noChangeArrowheads="1"/>
          </p:cNvSpPr>
          <p:nvPr/>
        </p:nvSpPr>
        <p:spPr bwMode="auto">
          <a:xfrm>
            <a:off x="1000100" y="214290"/>
            <a:ext cx="6643734"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5719763" algn="l"/>
              </a:tabLst>
            </a:pPr>
            <a:r>
              <a:rPr kumimoji="0" lang="ru-RU" b="1"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Аргументация собственного мнения по проблеме</a:t>
            </a:r>
            <a:endParaRPr kumimoji="0" lang="ru-RU" b="1" i="0" u="none" strike="noStrike" cap="none" normalizeH="0" baseline="0" dirty="0" smtClean="0">
              <a:ln>
                <a:noFill/>
              </a:ln>
              <a:solidFill>
                <a:srgbClr val="FF0000"/>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719763" algn="l"/>
              </a:tabLst>
            </a:pPr>
            <a:endParaRPr kumimoji="0" lang="ru-RU" sz="1800" b="0" i="0" u="none" strike="noStrike" cap="none" normalizeH="0" baseline="0" dirty="0" smtClean="0">
              <a:ln>
                <a:noFill/>
              </a:ln>
              <a:solidFill>
                <a:srgbClr val="FF0000"/>
              </a:solidFill>
              <a:effectLst/>
              <a:latin typeface="Arial" pitchFamily="34" charset="0"/>
            </a:endParaRPr>
          </a:p>
        </p:txBody>
      </p:sp>
      <p:sp>
        <p:nvSpPr>
          <p:cNvPr id="27653" name="Rectangle 5"/>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93775" algn="l"/>
              </a:tabLst>
            </a:pPr>
            <a:r>
              <a:rPr kumimoji="0" lang="ru-RU" sz="1100" b="0" i="0" u="none" strike="noStrike" cap="none" normalizeH="0" baseline="0" smtClean="0">
                <a:ln>
                  <a:noFill/>
                </a:ln>
                <a:solidFill>
                  <a:schemeClr val="tx1"/>
                </a:solidFill>
                <a:effectLst/>
                <a:latin typeface="Arial" pitchFamily="34" charset="0"/>
              </a:rPr>
              <a:t/>
            </a:r>
            <a:br>
              <a:rPr kumimoji="0" lang="ru-RU" sz="1100" b="0" i="0" u="none" strike="noStrike" cap="none" normalizeH="0" baseline="0" smtClean="0">
                <a:ln>
                  <a:noFill/>
                </a:ln>
                <a:solidFill>
                  <a:schemeClr val="tx1"/>
                </a:solidFill>
                <a:effectLst/>
                <a:latin typeface="Arial" pitchFamily="34" charset="0"/>
              </a:rPr>
            </a:br>
            <a:endParaRPr kumimoji="0" lang="ru-RU" sz="1200" b="0" i="0" u="none" strike="noStrike" cap="none" normalizeH="0" baseline="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993775" algn="l"/>
              </a:tabLst>
            </a:pPr>
            <a:r>
              <a:rPr kumimoji="0" lang="ru-RU" sz="14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11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93775" algn="l"/>
              </a:tabLst>
            </a:pPr>
            <a:endParaRPr kumimoji="0" lang="ru-RU" sz="1800" b="0" i="0" u="none" strike="noStrike" cap="none" normalizeH="0" baseline="0" smtClean="0">
              <a:ln>
                <a:noFill/>
              </a:ln>
              <a:solidFill>
                <a:schemeClr val="tx1"/>
              </a:solidFill>
              <a:effectLst/>
              <a:latin typeface="Arial" pitchFamily="34" charset="0"/>
            </a:endParaRPr>
          </a:p>
        </p:txBody>
      </p:sp>
      <p:sp>
        <p:nvSpPr>
          <p:cNvPr id="27655" name="Rectangle 7"/>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7649"/>
                                        </p:tgtEl>
                                        <p:attrNameLst>
                                          <p:attrName>style.visibility</p:attrName>
                                        </p:attrNameLst>
                                      </p:cBhvr>
                                      <p:to>
                                        <p:strVal val="visible"/>
                                      </p:to>
                                    </p:set>
                                    <p:anim calcmode="lin" valueType="num">
                                      <p:cBhvr>
                                        <p:cTn id="7" dur="2000" fill="hold"/>
                                        <p:tgtEl>
                                          <p:spTgt spid="27649"/>
                                        </p:tgtEl>
                                        <p:attrNameLst>
                                          <p:attrName>ppt_w</p:attrName>
                                        </p:attrNameLst>
                                      </p:cBhvr>
                                      <p:tavLst>
                                        <p:tav tm="0">
                                          <p:val>
                                            <p:fltVal val="0"/>
                                          </p:val>
                                        </p:tav>
                                        <p:tav tm="100000">
                                          <p:val>
                                            <p:strVal val="#ppt_w"/>
                                          </p:val>
                                        </p:tav>
                                      </p:tavLst>
                                    </p:anim>
                                    <p:anim calcmode="lin" valueType="num">
                                      <p:cBhvr>
                                        <p:cTn id="8" dur="2000" fill="hold"/>
                                        <p:tgtEl>
                                          <p:spTgt spid="27649"/>
                                        </p:tgtEl>
                                        <p:attrNameLst>
                                          <p:attrName>ppt_h</p:attrName>
                                        </p:attrNameLst>
                                      </p:cBhvr>
                                      <p:tavLst>
                                        <p:tav tm="0">
                                          <p:val>
                                            <p:fltVal val="0"/>
                                          </p:val>
                                        </p:tav>
                                        <p:tav tm="100000">
                                          <p:val>
                                            <p:strVal val="#ppt_h"/>
                                          </p:val>
                                        </p:tav>
                                      </p:tavLst>
                                    </p:anim>
                                    <p:animEffect transition="in" filter="fade">
                                      <p:cBhvr>
                                        <p:cTn id="9" dur="2000"/>
                                        <p:tgtEl>
                                          <p:spTgt spid="27649"/>
                                        </p:tgtEl>
                                      </p:cBhvr>
                                    </p:animEffect>
                                  </p:childTnLst>
                                </p:cTn>
                              </p:par>
                            </p:childTnLst>
                          </p:cTn>
                        </p:par>
                        <p:par>
                          <p:cTn id="10" fill="hold">
                            <p:stCondLst>
                              <p:cond delay="2000"/>
                            </p:stCondLst>
                            <p:childTnLst>
                              <p:par>
                                <p:cTn id="11" presetID="53" presetClass="entr" presetSubtype="0" fill="hold" grpId="0" nodeType="afterEffect">
                                  <p:stCondLst>
                                    <p:cond delay="0"/>
                                  </p:stCondLst>
                                  <p:childTnLst>
                                    <p:set>
                                      <p:cBhvr>
                                        <p:cTn id="12" dur="1" fill="hold">
                                          <p:stCondLst>
                                            <p:cond delay="0"/>
                                          </p:stCondLst>
                                        </p:cTn>
                                        <p:tgtEl>
                                          <p:spTgt spid="27650"/>
                                        </p:tgtEl>
                                        <p:attrNameLst>
                                          <p:attrName>style.visibility</p:attrName>
                                        </p:attrNameLst>
                                      </p:cBhvr>
                                      <p:to>
                                        <p:strVal val="visible"/>
                                      </p:to>
                                    </p:set>
                                    <p:anim calcmode="lin" valueType="num">
                                      <p:cBhvr>
                                        <p:cTn id="13" dur="3000" fill="hold"/>
                                        <p:tgtEl>
                                          <p:spTgt spid="27650"/>
                                        </p:tgtEl>
                                        <p:attrNameLst>
                                          <p:attrName>ppt_w</p:attrName>
                                        </p:attrNameLst>
                                      </p:cBhvr>
                                      <p:tavLst>
                                        <p:tav tm="0">
                                          <p:val>
                                            <p:fltVal val="0"/>
                                          </p:val>
                                        </p:tav>
                                        <p:tav tm="100000">
                                          <p:val>
                                            <p:strVal val="#ppt_w"/>
                                          </p:val>
                                        </p:tav>
                                      </p:tavLst>
                                    </p:anim>
                                    <p:anim calcmode="lin" valueType="num">
                                      <p:cBhvr>
                                        <p:cTn id="14" dur="3000" fill="hold"/>
                                        <p:tgtEl>
                                          <p:spTgt spid="27650"/>
                                        </p:tgtEl>
                                        <p:attrNameLst>
                                          <p:attrName>ppt_h</p:attrName>
                                        </p:attrNameLst>
                                      </p:cBhvr>
                                      <p:tavLst>
                                        <p:tav tm="0">
                                          <p:val>
                                            <p:fltVal val="0"/>
                                          </p:val>
                                        </p:tav>
                                        <p:tav tm="100000">
                                          <p:val>
                                            <p:strVal val="#ppt_h"/>
                                          </p:val>
                                        </p:tav>
                                      </p:tavLst>
                                    </p:anim>
                                    <p:animEffect transition="in" filter="fade">
                                      <p:cBhvr>
                                        <p:cTn id="15" dur="3000"/>
                                        <p:tgtEl>
                                          <p:spTgt spid="276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nimBg="1"/>
      <p:bldP spid="2764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4414" y="285728"/>
            <a:ext cx="5897880" cy="414318"/>
          </a:xfrm>
        </p:spPr>
        <p:txBody>
          <a:bodyPr>
            <a:normAutofit/>
          </a:bodyPr>
          <a:lstStyle/>
          <a:p>
            <a:pPr algn="ctr"/>
            <a:r>
              <a:rPr lang="ru-RU" sz="1600" dirty="0" smtClean="0">
                <a:solidFill>
                  <a:srgbClr val="FF0000"/>
                </a:solidFill>
              </a:rPr>
              <a:t>Требования</a:t>
            </a:r>
            <a:endParaRPr lang="ru-RU" sz="1600" dirty="0">
              <a:solidFill>
                <a:srgbClr val="FF0000"/>
              </a:solidFill>
            </a:endParaRPr>
          </a:p>
        </p:txBody>
      </p:sp>
      <p:graphicFrame>
        <p:nvGraphicFramePr>
          <p:cNvPr id="5" name="Содержимое 4"/>
          <p:cNvGraphicFramePr>
            <a:graphicFrameLocks noGrp="1"/>
          </p:cNvGraphicFramePr>
          <p:nvPr>
            <p:ph sz="half" idx="1"/>
          </p:nvPr>
        </p:nvGraphicFramePr>
        <p:xfrm>
          <a:off x="428596" y="1071546"/>
          <a:ext cx="7239000" cy="5214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
                                            <p:graphicEl>
                                              <a:dgm id="{FC379CBB-C4EE-43F2-BFE8-B89B47C5E03B}"/>
                                            </p:graphicEl>
                                          </p:spTgt>
                                        </p:tgtEl>
                                        <p:attrNameLst>
                                          <p:attrName>style.visibility</p:attrName>
                                        </p:attrNameLst>
                                      </p:cBhvr>
                                      <p:to>
                                        <p:strVal val="visible"/>
                                      </p:to>
                                    </p:set>
                                    <p:animEffect transition="in" filter="wipe(down)">
                                      <p:cBhvr>
                                        <p:cTn id="7" dur="2000"/>
                                        <p:tgtEl>
                                          <p:spTgt spid="5">
                                            <p:graphicEl>
                                              <a:dgm id="{FC379CBB-C4EE-43F2-BFE8-B89B47C5E03B}"/>
                                            </p:graphicEl>
                                          </p:spTgt>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5">
                                            <p:graphicEl>
                                              <a:dgm id="{56E5E34C-AE5E-45B4-95DA-AD1A6AE0DB1E}"/>
                                            </p:graphicEl>
                                          </p:spTgt>
                                        </p:tgtEl>
                                        <p:attrNameLst>
                                          <p:attrName>style.visibility</p:attrName>
                                        </p:attrNameLst>
                                      </p:cBhvr>
                                      <p:to>
                                        <p:strVal val="visible"/>
                                      </p:to>
                                    </p:set>
                                    <p:animEffect transition="in" filter="wipe(down)">
                                      <p:cBhvr>
                                        <p:cTn id="11" dur="2000"/>
                                        <p:tgtEl>
                                          <p:spTgt spid="5">
                                            <p:graphicEl>
                                              <a:dgm id="{56E5E34C-AE5E-45B4-95DA-AD1A6AE0DB1E}"/>
                                            </p:graphicEl>
                                          </p:spTgt>
                                        </p:tgtEl>
                                      </p:cBhvr>
                                    </p:animEffect>
                                  </p:childTnLst>
                                </p:cTn>
                              </p:par>
                            </p:childTnLst>
                          </p:cTn>
                        </p:par>
                        <p:par>
                          <p:cTn id="12" fill="hold">
                            <p:stCondLst>
                              <p:cond delay="4000"/>
                            </p:stCondLst>
                            <p:childTnLst>
                              <p:par>
                                <p:cTn id="13" presetID="22" presetClass="entr" presetSubtype="4" fill="hold" grpId="0" nodeType="afterEffect">
                                  <p:stCondLst>
                                    <p:cond delay="0"/>
                                  </p:stCondLst>
                                  <p:childTnLst>
                                    <p:set>
                                      <p:cBhvr>
                                        <p:cTn id="14" dur="1" fill="hold">
                                          <p:stCondLst>
                                            <p:cond delay="0"/>
                                          </p:stCondLst>
                                        </p:cTn>
                                        <p:tgtEl>
                                          <p:spTgt spid="5">
                                            <p:graphicEl>
                                              <a:dgm id="{8FD74F7D-730B-4E5A-AEC9-9DECFF870D83}"/>
                                            </p:graphicEl>
                                          </p:spTgt>
                                        </p:tgtEl>
                                        <p:attrNameLst>
                                          <p:attrName>style.visibility</p:attrName>
                                        </p:attrNameLst>
                                      </p:cBhvr>
                                      <p:to>
                                        <p:strVal val="visible"/>
                                      </p:to>
                                    </p:set>
                                    <p:animEffect transition="in" filter="wipe(down)">
                                      <p:cBhvr>
                                        <p:cTn id="15" dur="2000"/>
                                        <p:tgtEl>
                                          <p:spTgt spid="5">
                                            <p:graphicEl>
                                              <a:dgm id="{8FD74F7D-730B-4E5A-AEC9-9DECFF870D83}"/>
                                            </p:graphicEl>
                                          </p:spTgt>
                                        </p:tgtEl>
                                      </p:cBhvr>
                                    </p:animEffect>
                                  </p:childTnLst>
                                </p:cTn>
                              </p:par>
                            </p:childTnLst>
                          </p:cTn>
                        </p:par>
                        <p:par>
                          <p:cTn id="16" fill="hold">
                            <p:stCondLst>
                              <p:cond delay="6000"/>
                            </p:stCondLst>
                            <p:childTnLst>
                              <p:par>
                                <p:cTn id="17" presetID="22" presetClass="entr" presetSubtype="4" fill="hold" grpId="0" nodeType="afterEffect">
                                  <p:stCondLst>
                                    <p:cond delay="0"/>
                                  </p:stCondLst>
                                  <p:childTnLst>
                                    <p:set>
                                      <p:cBhvr>
                                        <p:cTn id="18" dur="1" fill="hold">
                                          <p:stCondLst>
                                            <p:cond delay="0"/>
                                          </p:stCondLst>
                                        </p:cTn>
                                        <p:tgtEl>
                                          <p:spTgt spid="5">
                                            <p:graphicEl>
                                              <a:dgm id="{883EC26D-3F1E-455F-B7A4-31A428DF48B0}"/>
                                            </p:graphicEl>
                                          </p:spTgt>
                                        </p:tgtEl>
                                        <p:attrNameLst>
                                          <p:attrName>style.visibility</p:attrName>
                                        </p:attrNameLst>
                                      </p:cBhvr>
                                      <p:to>
                                        <p:strVal val="visible"/>
                                      </p:to>
                                    </p:set>
                                    <p:animEffect transition="in" filter="wipe(down)">
                                      <p:cBhvr>
                                        <p:cTn id="19" dur="2000"/>
                                        <p:tgtEl>
                                          <p:spTgt spid="5">
                                            <p:graphicEl>
                                              <a:dgm id="{883EC26D-3F1E-455F-B7A4-31A428DF48B0}"/>
                                            </p:graphicEl>
                                          </p:spTgt>
                                        </p:tgtEl>
                                      </p:cBhvr>
                                    </p:animEffect>
                                  </p:childTnLst>
                                </p:cTn>
                              </p:par>
                            </p:childTnLst>
                          </p:cTn>
                        </p:par>
                        <p:par>
                          <p:cTn id="20" fill="hold">
                            <p:stCondLst>
                              <p:cond delay="8000"/>
                            </p:stCondLst>
                            <p:childTnLst>
                              <p:par>
                                <p:cTn id="21" presetID="22" presetClass="entr" presetSubtype="4" fill="hold" grpId="0" nodeType="afterEffect">
                                  <p:stCondLst>
                                    <p:cond delay="0"/>
                                  </p:stCondLst>
                                  <p:childTnLst>
                                    <p:set>
                                      <p:cBhvr>
                                        <p:cTn id="22" dur="1" fill="hold">
                                          <p:stCondLst>
                                            <p:cond delay="0"/>
                                          </p:stCondLst>
                                        </p:cTn>
                                        <p:tgtEl>
                                          <p:spTgt spid="5">
                                            <p:graphicEl>
                                              <a:dgm id="{DF913878-2016-41A7-B391-9B4165FB0582}"/>
                                            </p:graphicEl>
                                          </p:spTgt>
                                        </p:tgtEl>
                                        <p:attrNameLst>
                                          <p:attrName>style.visibility</p:attrName>
                                        </p:attrNameLst>
                                      </p:cBhvr>
                                      <p:to>
                                        <p:strVal val="visible"/>
                                      </p:to>
                                    </p:set>
                                    <p:animEffect transition="in" filter="wipe(down)">
                                      <p:cBhvr>
                                        <p:cTn id="23" dur="2000"/>
                                        <p:tgtEl>
                                          <p:spTgt spid="5">
                                            <p:graphicEl>
                                              <a:dgm id="{DF913878-2016-41A7-B391-9B4165FB0582}"/>
                                            </p:graphicEl>
                                          </p:spTgt>
                                        </p:tgtEl>
                                      </p:cBhvr>
                                    </p:animEffect>
                                  </p:childTnLst>
                                </p:cTn>
                              </p:par>
                            </p:childTnLst>
                          </p:cTn>
                        </p:par>
                        <p:par>
                          <p:cTn id="24" fill="hold">
                            <p:stCondLst>
                              <p:cond delay="10000"/>
                            </p:stCondLst>
                            <p:childTnLst>
                              <p:par>
                                <p:cTn id="25" presetID="22" presetClass="entr" presetSubtype="4" fill="hold" grpId="0" nodeType="afterEffect">
                                  <p:stCondLst>
                                    <p:cond delay="0"/>
                                  </p:stCondLst>
                                  <p:childTnLst>
                                    <p:set>
                                      <p:cBhvr>
                                        <p:cTn id="26" dur="1" fill="hold">
                                          <p:stCondLst>
                                            <p:cond delay="0"/>
                                          </p:stCondLst>
                                        </p:cTn>
                                        <p:tgtEl>
                                          <p:spTgt spid="5">
                                            <p:graphicEl>
                                              <a:dgm id="{F77A0EA2-60A0-4CDD-9A4F-A765BAE1CBAF}"/>
                                            </p:graphicEl>
                                          </p:spTgt>
                                        </p:tgtEl>
                                        <p:attrNameLst>
                                          <p:attrName>style.visibility</p:attrName>
                                        </p:attrNameLst>
                                      </p:cBhvr>
                                      <p:to>
                                        <p:strVal val="visible"/>
                                      </p:to>
                                    </p:set>
                                    <p:animEffect transition="in" filter="wipe(down)">
                                      <p:cBhvr>
                                        <p:cTn id="27" dur="2000"/>
                                        <p:tgtEl>
                                          <p:spTgt spid="5">
                                            <p:graphicEl>
                                              <a:dgm id="{F77A0EA2-60A0-4CDD-9A4F-A765BAE1CBAF}"/>
                                            </p:graphicEl>
                                          </p:spTgt>
                                        </p:tgtEl>
                                      </p:cBhvr>
                                    </p:animEffect>
                                  </p:childTnLst>
                                </p:cTn>
                              </p:par>
                            </p:childTnLst>
                          </p:cTn>
                        </p:par>
                        <p:par>
                          <p:cTn id="28" fill="hold">
                            <p:stCondLst>
                              <p:cond delay="12000"/>
                            </p:stCondLst>
                            <p:childTnLst>
                              <p:par>
                                <p:cTn id="29" presetID="22" presetClass="entr" presetSubtype="4" fill="hold" grpId="0" nodeType="afterEffect">
                                  <p:stCondLst>
                                    <p:cond delay="0"/>
                                  </p:stCondLst>
                                  <p:childTnLst>
                                    <p:set>
                                      <p:cBhvr>
                                        <p:cTn id="30" dur="1" fill="hold">
                                          <p:stCondLst>
                                            <p:cond delay="0"/>
                                          </p:stCondLst>
                                        </p:cTn>
                                        <p:tgtEl>
                                          <p:spTgt spid="5">
                                            <p:graphicEl>
                                              <a:dgm id="{E037EE12-B58A-4B30-B3EC-55C3A7C01577}"/>
                                            </p:graphicEl>
                                          </p:spTgt>
                                        </p:tgtEl>
                                        <p:attrNameLst>
                                          <p:attrName>style.visibility</p:attrName>
                                        </p:attrNameLst>
                                      </p:cBhvr>
                                      <p:to>
                                        <p:strVal val="visible"/>
                                      </p:to>
                                    </p:set>
                                    <p:animEffect transition="in" filter="wipe(down)">
                                      <p:cBhvr>
                                        <p:cTn id="31" dur="2000"/>
                                        <p:tgtEl>
                                          <p:spTgt spid="5">
                                            <p:graphicEl>
                                              <a:dgm id="{E037EE12-B58A-4B30-B3EC-55C3A7C01577}"/>
                                            </p:graphicEl>
                                          </p:spTgt>
                                        </p:tgtEl>
                                      </p:cBhvr>
                                    </p:animEffect>
                                  </p:childTnLst>
                                </p:cTn>
                              </p:par>
                            </p:childTnLst>
                          </p:cTn>
                        </p:par>
                        <p:par>
                          <p:cTn id="32" fill="hold">
                            <p:stCondLst>
                              <p:cond delay="14000"/>
                            </p:stCondLst>
                            <p:childTnLst>
                              <p:par>
                                <p:cTn id="33" presetID="22" presetClass="entr" presetSubtype="4" fill="hold" grpId="0" nodeType="afterEffect">
                                  <p:stCondLst>
                                    <p:cond delay="0"/>
                                  </p:stCondLst>
                                  <p:childTnLst>
                                    <p:set>
                                      <p:cBhvr>
                                        <p:cTn id="34" dur="1" fill="hold">
                                          <p:stCondLst>
                                            <p:cond delay="0"/>
                                          </p:stCondLst>
                                        </p:cTn>
                                        <p:tgtEl>
                                          <p:spTgt spid="5">
                                            <p:graphicEl>
                                              <a:dgm id="{BAF869BE-3750-4692-A21B-D1AE68B688C2}"/>
                                            </p:graphicEl>
                                          </p:spTgt>
                                        </p:tgtEl>
                                        <p:attrNameLst>
                                          <p:attrName>style.visibility</p:attrName>
                                        </p:attrNameLst>
                                      </p:cBhvr>
                                      <p:to>
                                        <p:strVal val="visible"/>
                                      </p:to>
                                    </p:set>
                                    <p:animEffect transition="in" filter="wipe(down)">
                                      <p:cBhvr>
                                        <p:cTn id="35" dur="2000"/>
                                        <p:tgtEl>
                                          <p:spTgt spid="5">
                                            <p:graphicEl>
                                              <a:dgm id="{BAF869BE-3750-4692-A21B-D1AE68B688C2}"/>
                                            </p:graphicEl>
                                          </p:spTgt>
                                        </p:tgtEl>
                                      </p:cBhvr>
                                    </p:animEffect>
                                  </p:childTnLst>
                                </p:cTn>
                              </p:par>
                            </p:childTnLst>
                          </p:cTn>
                        </p:par>
                        <p:par>
                          <p:cTn id="36" fill="hold">
                            <p:stCondLst>
                              <p:cond delay="16000"/>
                            </p:stCondLst>
                            <p:childTnLst>
                              <p:par>
                                <p:cTn id="37" presetID="22" presetClass="entr" presetSubtype="4" fill="hold" grpId="0" nodeType="afterEffect">
                                  <p:stCondLst>
                                    <p:cond delay="0"/>
                                  </p:stCondLst>
                                  <p:childTnLst>
                                    <p:set>
                                      <p:cBhvr>
                                        <p:cTn id="38" dur="1" fill="hold">
                                          <p:stCondLst>
                                            <p:cond delay="0"/>
                                          </p:stCondLst>
                                        </p:cTn>
                                        <p:tgtEl>
                                          <p:spTgt spid="5">
                                            <p:graphicEl>
                                              <a:dgm id="{E49238A4-B3B8-4DC2-A0F7-2B8507D67EC3}"/>
                                            </p:graphicEl>
                                          </p:spTgt>
                                        </p:tgtEl>
                                        <p:attrNameLst>
                                          <p:attrName>style.visibility</p:attrName>
                                        </p:attrNameLst>
                                      </p:cBhvr>
                                      <p:to>
                                        <p:strVal val="visible"/>
                                      </p:to>
                                    </p:set>
                                    <p:animEffect transition="in" filter="wipe(down)">
                                      <p:cBhvr>
                                        <p:cTn id="39" dur="2000"/>
                                        <p:tgtEl>
                                          <p:spTgt spid="5">
                                            <p:graphicEl>
                                              <a:dgm id="{E49238A4-B3B8-4DC2-A0F7-2B8507D67EC3}"/>
                                            </p:graphicEl>
                                          </p:spTgt>
                                        </p:tgtEl>
                                      </p:cBhvr>
                                    </p:animEffect>
                                  </p:childTnLst>
                                </p:cTn>
                              </p:par>
                            </p:childTnLst>
                          </p:cTn>
                        </p:par>
                        <p:par>
                          <p:cTn id="40" fill="hold">
                            <p:stCondLst>
                              <p:cond delay="18000"/>
                            </p:stCondLst>
                            <p:childTnLst>
                              <p:par>
                                <p:cTn id="41" presetID="22" presetClass="entr" presetSubtype="4" fill="hold" grpId="0" nodeType="afterEffect">
                                  <p:stCondLst>
                                    <p:cond delay="0"/>
                                  </p:stCondLst>
                                  <p:childTnLst>
                                    <p:set>
                                      <p:cBhvr>
                                        <p:cTn id="42" dur="1" fill="hold">
                                          <p:stCondLst>
                                            <p:cond delay="0"/>
                                          </p:stCondLst>
                                        </p:cTn>
                                        <p:tgtEl>
                                          <p:spTgt spid="5">
                                            <p:graphicEl>
                                              <a:dgm id="{C27B47F2-9BAB-4E22-8139-2608D66B004A}"/>
                                            </p:graphicEl>
                                          </p:spTgt>
                                        </p:tgtEl>
                                        <p:attrNameLst>
                                          <p:attrName>style.visibility</p:attrName>
                                        </p:attrNameLst>
                                      </p:cBhvr>
                                      <p:to>
                                        <p:strVal val="visible"/>
                                      </p:to>
                                    </p:set>
                                    <p:animEffect transition="in" filter="wipe(down)">
                                      <p:cBhvr>
                                        <p:cTn id="43" dur="2000"/>
                                        <p:tgtEl>
                                          <p:spTgt spid="5">
                                            <p:graphicEl>
                                              <a:dgm id="{C27B47F2-9BAB-4E22-8139-2608D66B004A}"/>
                                            </p:graphicEl>
                                          </p:spTgt>
                                        </p:tgtEl>
                                      </p:cBhvr>
                                    </p:animEffect>
                                  </p:childTnLst>
                                </p:cTn>
                              </p:par>
                            </p:childTnLst>
                          </p:cTn>
                        </p:par>
                        <p:par>
                          <p:cTn id="44" fill="hold">
                            <p:stCondLst>
                              <p:cond delay="20000"/>
                            </p:stCondLst>
                            <p:childTnLst>
                              <p:par>
                                <p:cTn id="45" presetID="22" presetClass="entr" presetSubtype="4" fill="hold" grpId="0" nodeType="afterEffect">
                                  <p:stCondLst>
                                    <p:cond delay="0"/>
                                  </p:stCondLst>
                                  <p:childTnLst>
                                    <p:set>
                                      <p:cBhvr>
                                        <p:cTn id="46" dur="1" fill="hold">
                                          <p:stCondLst>
                                            <p:cond delay="0"/>
                                          </p:stCondLst>
                                        </p:cTn>
                                        <p:tgtEl>
                                          <p:spTgt spid="5">
                                            <p:graphicEl>
                                              <a:dgm id="{B62B55C2-760E-42D3-B17D-43E5C83A250B}"/>
                                            </p:graphicEl>
                                          </p:spTgt>
                                        </p:tgtEl>
                                        <p:attrNameLst>
                                          <p:attrName>style.visibility</p:attrName>
                                        </p:attrNameLst>
                                      </p:cBhvr>
                                      <p:to>
                                        <p:strVal val="visible"/>
                                      </p:to>
                                    </p:set>
                                    <p:animEffect transition="in" filter="wipe(down)">
                                      <p:cBhvr>
                                        <p:cTn id="47" dur="2000"/>
                                        <p:tgtEl>
                                          <p:spTgt spid="5">
                                            <p:graphicEl>
                                              <a:dgm id="{B62B55C2-760E-42D3-B17D-43E5C83A250B}"/>
                                            </p:graphicEl>
                                          </p:spTgt>
                                        </p:tgtEl>
                                      </p:cBhvr>
                                    </p:animEffect>
                                  </p:childTnLst>
                                </p:cTn>
                              </p:par>
                            </p:childTnLst>
                          </p:cTn>
                        </p:par>
                        <p:par>
                          <p:cTn id="48" fill="hold">
                            <p:stCondLst>
                              <p:cond delay="22000"/>
                            </p:stCondLst>
                            <p:childTnLst>
                              <p:par>
                                <p:cTn id="49" presetID="22" presetClass="entr" presetSubtype="4" fill="hold" grpId="0" nodeType="afterEffect">
                                  <p:stCondLst>
                                    <p:cond delay="0"/>
                                  </p:stCondLst>
                                  <p:childTnLst>
                                    <p:set>
                                      <p:cBhvr>
                                        <p:cTn id="50" dur="1" fill="hold">
                                          <p:stCondLst>
                                            <p:cond delay="0"/>
                                          </p:stCondLst>
                                        </p:cTn>
                                        <p:tgtEl>
                                          <p:spTgt spid="5">
                                            <p:graphicEl>
                                              <a:dgm id="{13634CDF-04AA-4991-92D5-77713CB856A7}"/>
                                            </p:graphicEl>
                                          </p:spTgt>
                                        </p:tgtEl>
                                        <p:attrNameLst>
                                          <p:attrName>style.visibility</p:attrName>
                                        </p:attrNameLst>
                                      </p:cBhvr>
                                      <p:to>
                                        <p:strVal val="visible"/>
                                      </p:to>
                                    </p:set>
                                    <p:animEffect transition="in" filter="wipe(down)">
                                      <p:cBhvr>
                                        <p:cTn id="51" dur="2000"/>
                                        <p:tgtEl>
                                          <p:spTgt spid="5">
                                            <p:graphicEl>
                                              <a:dgm id="{13634CDF-04AA-4991-92D5-77713CB856A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537192"/>
          </a:xfrm>
        </p:spPr>
        <p:txBody>
          <a:bodyPr>
            <a:normAutofit/>
          </a:bodyPr>
          <a:lstStyle/>
          <a:p>
            <a:pPr algn="ctr"/>
            <a:r>
              <a:rPr lang="ru-RU" sz="1800" dirty="0" smtClean="0">
                <a:solidFill>
                  <a:srgbClr val="FF0000"/>
                </a:solidFill>
              </a:rPr>
              <a:t>Типы аргументов</a:t>
            </a:r>
            <a:endParaRPr lang="ru-RU" sz="1800" dirty="0">
              <a:solidFill>
                <a:srgbClr val="FF0000"/>
              </a:solidFill>
            </a:endParaRPr>
          </a:p>
        </p:txBody>
      </p:sp>
      <p:sp>
        <p:nvSpPr>
          <p:cNvPr id="3" name="Содержимое 2"/>
          <p:cNvSpPr>
            <a:spLocks noGrp="1"/>
          </p:cNvSpPr>
          <p:nvPr>
            <p:ph idx="1"/>
          </p:nvPr>
        </p:nvSpPr>
        <p:spPr>
          <a:xfrm>
            <a:off x="357158" y="1000108"/>
            <a:ext cx="4857784" cy="2643206"/>
          </a:xfrm>
          <a:gradFill>
            <a:gsLst>
              <a:gs pos="0">
                <a:schemeClr val="bg2">
                  <a:alpha val="85000"/>
                </a:schemeClr>
              </a:gs>
              <a:gs pos="50000">
                <a:schemeClr val="accent1">
                  <a:tint val="44500"/>
                  <a:satMod val="160000"/>
                </a:schemeClr>
              </a:gs>
              <a:gs pos="100000">
                <a:schemeClr val="accent1">
                  <a:tint val="23500"/>
                  <a:satMod val="160000"/>
                </a:schemeClr>
              </a:gs>
            </a:gsLst>
            <a:lin ang="5400000" scaled="0"/>
          </a:gradFill>
          <a:ln w="28575">
            <a:solidFill>
              <a:schemeClr val="tx2">
                <a:lumMod val="75000"/>
              </a:schemeClr>
            </a:solidFill>
          </a:ln>
        </p:spPr>
        <p:txBody>
          <a:bodyPr>
            <a:normAutofit/>
          </a:bodyPr>
          <a:lstStyle/>
          <a:p>
            <a:pPr>
              <a:buNone/>
            </a:pPr>
            <a:r>
              <a:rPr lang="ru-RU" sz="1800" b="1" u="sng" dirty="0" smtClean="0">
                <a:solidFill>
                  <a:srgbClr val="FF0000"/>
                </a:solidFill>
              </a:rPr>
              <a:t>Логические:</a:t>
            </a:r>
          </a:p>
          <a:p>
            <a:r>
              <a:rPr lang="ru-RU" sz="1800" b="1" dirty="0" smtClean="0">
                <a:solidFill>
                  <a:schemeClr val="tx2">
                    <a:lumMod val="50000"/>
                  </a:schemeClr>
                </a:solidFill>
              </a:rPr>
              <a:t> </a:t>
            </a:r>
            <a:r>
              <a:rPr lang="ru-RU" sz="1400" b="1" dirty="0" smtClean="0">
                <a:solidFill>
                  <a:schemeClr val="tx2">
                    <a:lumMod val="50000"/>
                  </a:schemeClr>
                </a:solidFill>
              </a:rPr>
              <a:t>факты;</a:t>
            </a:r>
          </a:p>
          <a:p>
            <a:r>
              <a:rPr lang="ru-RU" sz="1400" b="1" dirty="0" smtClean="0">
                <a:solidFill>
                  <a:schemeClr val="tx2">
                    <a:lumMod val="50000"/>
                  </a:schemeClr>
                </a:solidFill>
              </a:rPr>
              <a:t>выводы науки;</a:t>
            </a:r>
          </a:p>
          <a:p>
            <a:r>
              <a:rPr lang="ru-RU" sz="1400" b="1" dirty="0" smtClean="0">
                <a:solidFill>
                  <a:schemeClr val="tx2">
                    <a:lumMod val="50000"/>
                  </a:schemeClr>
                </a:solidFill>
              </a:rPr>
              <a:t>статистика;</a:t>
            </a:r>
          </a:p>
          <a:p>
            <a:r>
              <a:rPr lang="ru-RU" sz="1400" b="1" dirty="0" smtClean="0">
                <a:solidFill>
                  <a:schemeClr val="tx2">
                    <a:lumMod val="50000"/>
                  </a:schemeClr>
                </a:solidFill>
              </a:rPr>
              <a:t>законы природы;</a:t>
            </a:r>
          </a:p>
          <a:p>
            <a:r>
              <a:rPr lang="ru-RU" sz="1400" b="1" dirty="0" smtClean="0">
                <a:solidFill>
                  <a:schemeClr val="tx2">
                    <a:lumMod val="50000"/>
                  </a:schemeClr>
                </a:solidFill>
              </a:rPr>
              <a:t>положение юридических законов, документов;</a:t>
            </a:r>
          </a:p>
          <a:p>
            <a:r>
              <a:rPr lang="ru-RU" sz="1400" b="1" dirty="0" smtClean="0">
                <a:solidFill>
                  <a:schemeClr val="tx2">
                    <a:lumMod val="50000"/>
                  </a:schemeClr>
                </a:solidFill>
              </a:rPr>
              <a:t>данные экспериментов;</a:t>
            </a:r>
          </a:p>
          <a:p>
            <a:r>
              <a:rPr lang="ru-RU" sz="1400" b="1" dirty="0" smtClean="0">
                <a:solidFill>
                  <a:schemeClr val="tx2">
                    <a:lumMod val="50000"/>
                  </a:schemeClr>
                </a:solidFill>
              </a:rPr>
              <a:t>свидетельства очевидцев</a:t>
            </a:r>
            <a:endParaRPr lang="ru-RU" sz="1400" b="1" dirty="0">
              <a:solidFill>
                <a:schemeClr val="tx2">
                  <a:lumMod val="50000"/>
                </a:schemeClr>
              </a:solidFill>
            </a:endParaRPr>
          </a:p>
        </p:txBody>
      </p:sp>
      <p:sp>
        <p:nvSpPr>
          <p:cNvPr id="4" name="Содержимое 2"/>
          <p:cNvSpPr txBox="1">
            <a:spLocks/>
          </p:cNvSpPr>
          <p:nvPr/>
        </p:nvSpPr>
        <p:spPr>
          <a:xfrm>
            <a:off x="3571868" y="3000372"/>
            <a:ext cx="4357718" cy="1500198"/>
          </a:xfrm>
          <a:prstGeom prst="rect">
            <a:avLst/>
          </a:prstGeom>
          <a:gradFill>
            <a:gsLst>
              <a:gs pos="0">
                <a:schemeClr val="bg1"/>
              </a:gs>
              <a:gs pos="50000">
                <a:schemeClr val="accent1">
                  <a:tint val="44500"/>
                  <a:satMod val="160000"/>
                </a:schemeClr>
              </a:gs>
              <a:gs pos="100000">
                <a:schemeClr val="accent1">
                  <a:tint val="23500"/>
                  <a:satMod val="160000"/>
                </a:schemeClr>
              </a:gs>
            </a:gsLst>
            <a:lin ang="5400000" scaled="0"/>
          </a:gradFill>
          <a:ln w="28575">
            <a:solidFill>
              <a:schemeClr val="tx2">
                <a:lumMod val="75000"/>
              </a:schemeClr>
            </a:solidFill>
          </a:ln>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tx2"/>
              </a:buClr>
              <a:buSzPct val="73000"/>
              <a:tabLst/>
              <a:defRPr/>
            </a:pPr>
            <a:r>
              <a:rPr kumimoji="0" lang="ru-RU" sz="1800" b="1" i="0" u="sng" strike="noStrike" kern="1200" cap="none" spc="0" normalizeH="0" baseline="0" noProof="0" dirty="0" smtClean="0">
                <a:ln>
                  <a:noFill/>
                </a:ln>
                <a:solidFill>
                  <a:srgbClr val="FF0000"/>
                </a:solidFill>
                <a:effectLst/>
                <a:uLnTx/>
                <a:uFillTx/>
                <a:latin typeface="+mn-lt"/>
                <a:ea typeface="+mn-ea"/>
                <a:cs typeface="+mn-cs"/>
              </a:rPr>
              <a:t>Иллюстративные</a:t>
            </a: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lang="ru-RU" sz="1400" b="1" dirty="0">
                <a:solidFill>
                  <a:schemeClr val="tx2">
                    <a:lumMod val="50000"/>
                  </a:schemeClr>
                </a:solidFill>
              </a:rPr>
              <a:t>п</a:t>
            </a:r>
            <a:r>
              <a:rPr kumimoji="0" lang="ru-RU" sz="1400" b="1" i="0" u="none" strike="noStrike" kern="1200" cap="none" spc="0" normalizeH="0" baseline="0" noProof="0" dirty="0" err="1" smtClean="0">
                <a:ln>
                  <a:noFill/>
                </a:ln>
                <a:solidFill>
                  <a:schemeClr val="tx2">
                    <a:lumMod val="50000"/>
                  </a:schemeClr>
                </a:solidFill>
                <a:effectLst/>
                <a:uLnTx/>
                <a:uFillTx/>
                <a:latin typeface="+mn-lt"/>
                <a:ea typeface="+mn-ea"/>
                <a:cs typeface="+mn-cs"/>
              </a:rPr>
              <a:t>римеры</a:t>
            </a:r>
            <a:r>
              <a:rPr kumimoji="0" lang="ru-RU" sz="1400" b="1" i="0" u="none" strike="noStrike" kern="1200" cap="none" spc="0" normalizeH="0" baseline="0" noProof="0" dirty="0" smtClean="0">
                <a:ln>
                  <a:noFill/>
                </a:ln>
                <a:solidFill>
                  <a:schemeClr val="tx2">
                    <a:lumMod val="50000"/>
                  </a:schemeClr>
                </a:solidFill>
                <a:effectLst/>
                <a:uLnTx/>
                <a:uFillTx/>
                <a:latin typeface="+mn-lt"/>
                <a:ea typeface="+mn-ea"/>
                <a:cs typeface="+mn-cs"/>
              </a:rPr>
              <a:t> (события);</a:t>
            </a: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lang="ru-RU" sz="1400" b="1" dirty="0">
                <a:solidFill>
                  <a:schemeClr val="tx2">
                    <a:lumMod val="50000"/>
                  </a:schemeClr>
                </a:solidFill>
              </a:rPr>
              <a:t>л</a:t>
            </a:r>
            <a:r>
              <a:rPr lang="ru-RU" sz="1400" b="1" dirty="0" smtClean="0">
                <a:solidFill>
                  <a:schemeClr val="tx2">
                    <a:lumMod val="50000"/>
                  </a:schemeClr>
                </a:solidFill>
              </a:rPr>
              <a:t>итературные примеры;</a:t>
            </a: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lang="ru-RU" sz="1400" b="1" dirty="0">
                <a:solidFill>
                  <a:schemeClr val="tx2">
                    <a:lumMod val="50000"/>
                  </a:schemeClr>
                </a:solidFill>
              </a:rPr>
              <a:t>п</a:t>
            </a:r>
            <a:r>
              <a:rPr kumimoji="0" lang="ru-RU" sz="1400" b="1" i="0" u="none" strike="noStrike" kern="1200" cap="none" spc="0" normalizeH="0" baseline="0" noProof="0" dirty="0" err="1" smtClean="0">
                <a:ln>
                  <a:noFill/>
                </a:ln>
                <a:solidFill>
                  <a:schemeClr val="tx2">
                    <a:lumMod val="50000"/>
                  </a:schemeClr>
                </a:solidFill>
                <a:effectLst/>
                <a:uLnTx/>
                <a:uFillTx/>
                <a:latin typeface="+mn-lt"/>
                <a:ea typeface="+mn-ea"/>
                <a:cs typeface="+mn-cs"/>
              </a:rPr>
              <a:t>редположения</a:t>
            </a:r>
            <a:r>
              <a:rPr kumimoji="0" lang="ru-RU" sz="1400" b="1" i="0" u="none" strike="noStrike" kern="1200" cap="none" spc="0" normalizeH="0" baseline="0" noProof="0" dirty="0" smtClean="0">
                <a:ln>
                  <a:noFill/>
                </a:ln>
                <a:solidFill>
                  <a:schemeClr val="tx2">
                    <a:lumMod val="50000"/>
                  </a:schemeClr>
                </a:solidFill>
                <a:effectLst/>
                <a:uLnTx/>
                <a:uFillTx/>
                <a:latin typeface="+mn-lt"/>
                <a:ea typeface="+mn-ea"/>
                <a:cs typeface="+mn-cs"/>
              </a:rPr>
              <a:t>.</a:t>
            </a:r>
            <a:endParaRPr kumimoji="0" lang="ru-RU" sz="1400" b="1" i="0" u="none" strike="noStrike" kern="1200" cap="none" spc="0" normalizeH="0" baseline="0" noProof="0" dirty="0">
              <a:ln>
                <a:noFill/>
              </a:ln>
              <a:solidFill>
                <a:schemeClr val="tx2">
                  <a:lumMod val="50000"/>
                </a:schemeClr>
              </a:solidFill>
              <a:effectLst/>
              <a:uLnTx/>
              <a:uFillTx/>
              <a:latin typeface="+mn-lt"/>
              <a:ea typeface="+mn-ea"/>
              <a:cs typeface="+mn-cs"/>
            </a:endParaRPr>
          </a:p>
        </p:txBody>
      </p:sp>
      <p:sp>
        <p:nvSpPr>
          <p:cNvPr id="5" name="Содержимое 2"/>
          <p:cNvSpPr txBox="1">
            <a:spLocks/>
          </p:cNvSpPr>
          <p:nvPr/>
        </p:nvSpPr>
        <p:spPr>
          <a:xfrm>
            <a:off x="428596" y="4357694"/>
            <a:ext cx="5000660" cy="2000264"/>
          </a:xfrm>
          <a:prstGeom prst="rect">
            <a:avLst/>
          </a:prstGeom>
          <a:gradFill>
            <a:gsLst>
              <a:gs pos="0">
                <a:schemeClr val="bg1"/>
              </a:gs>
              <a:gs pos="50000">
                <a:schemeClr val="accent1">
                  <a:tint val="44500"/>
                  <a:satMod val="160000"/>
                </a:schemeClr>
              </a:gs>
              <a:gs pos="100000">
                <a:schemeClr val="accent1">
                  <a:tint val="23500"/>
                  <a:satMod val="160000"/>
                </a:schemeClr>
              </a:gs>
            </a:gsLst>
            <a:lin ang="5400000" scaled="0"/>
          </a:gradFill>
          <a:ln w="28575">
            <a:solidFill>
              <a:schemeClr val="tx2">
                <a:lumMod val="75000"/>
              </a:schemeClr>
            </a:solidFill>
          </a:ln>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tx2"/>
              </a:buClr>
              <a:buSzPct val="73000"/>
              <a:tabLst/>
              <a:defRPr/>
            </a:pPr>
            <a:r>
              <a:rPr kumimoji="0" lang="ru-RU" sz="1800" b="1" i="0" u="sng" strike="noStrike" kern="1200" cap="none" spc="0" normalizeH="0" baseline="0" noProof="0" dirty="0" smtClean="0">
                <a:ln>
                  <a:noFill/>
                </a:ln>
                <a:solidFill>
                  <a:srgbClr val="FF0000"/>
                </a:solidFill>
                <a:effectLst/>
                <a:uLnTx/>
                <a:uFillTx/>
                <a:latin typeface="+mn-lt"/>
                <a:ea typeface="+mn-ea"/>
                <a:cs typeface="+mn-cs"/>
              </a:rPr>
              <a:t>Ссылки на авторитет</a:t>
            </a: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lang="ru-RU" sz="1400" b="1" dirty="0">
                <a:solidFill>
                  <a:schemeClr val="tx2">
                    <a:lumMod val="50000"/>
                  </a:schemeClr>
                </a:solidFill>
              </a:rPr>
              <a:t>м</a:t>
            </a:r>
            <a:r>
              <a:rPr kumimoji="0" lang="ru-RU" sz="1400" b="1" i="0" u="none" strike="noStrike" kern="1200" cap="none" spc="0" normalizeH="0" baseline="0" noProof="0" dirty="0" err="1" smtClean="0">
                <a:ln>
                  <a:noFill/>
                </a:ln>
                <a:solidFill>
                  <a:schemeClr val="tx2">
                    <a:lumMod val="50000"/>
                  </a:schemeClr>
                </a:solidFill>
                <a:effectLst/>
                <a:uLnTx/>
                <a:uFillTx/>
                <a:latin typeface="+mn-lt"/>
                <a:ea typeface="+mn-ea"/>
                <a:cs typeface="+mn-cs"/>
              </a:rPr>
              <a:t>нение</a:t>
            </a:r>
            <a:r>
              <a:rPr kumimoji="0" lang="ru-RU" sz="1400" b="1" i="0" u="none" strike="noStrike" kern="1200" cap="none" spc="0" normalizeH="0" baseline="0" noProof="0" dirty="0" smtClean="0">
                <a:ln>
                  <a:noFill/>
                </a:ln>
                <a:solidFill>
                  <a:schemeClr val="tx2">
                    <a:lumMod val="50000"/>
                  </a:schemeClr>
                </a:solidFill>
                <a:effectLst/>
                <a:uLnTx/>
                <a:uFillTx/>
                <a:latin typeface="+mn-lt"/>
                <a:ea typeface="+mn-ea"/>
                <a:cs typeface="+mn-cs"/>
              </a:rPr>
              <a:t> известного, уважаемого человека;</a:t>
            </a: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lang="ru-RU" sz="1400" b="1" dirty="0">
                <a:solidFill>
                  <a:schemeClr val="tx2">
                    <a:lumMod val="50000"/>
                  </a:schemeClr>
                </a:solidFill>
              </a:rPr>
              <a:t>м</a:t>
            </a:r>
            <a:r>
              <a:rPr lang="ru-RU" sz="1400" b="1" dirty="0" smtClean="0">
                <a:solidFill>
                  <a:schemeClr val="tx2">
                    <a:lumMod val="50000"/>
                  </a:schemeClr>
                </a:solidFill>
              </a:rPr>
              <a:t>нение специалиста;</a:t>
            </a: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lang="ru-RU" sz="1400" b="1" dirty="0">
                <a:solidFill>
                  <a:schemeClr val="tx2">
                    <a:lumMod val="50000"/>
                  </a:schemeClr>
                </a:solidFill>
              </a:rPr>
              <a:t>о</a:t>
            </a:r>
            <a:r>
              <a:rPr kumimoji="0" lang="ru-RU" sz="1400" b="1" i="0" u="none" strike="noStrike" kern="1200" cap="none" spc="0" normalizeH="0" baseline="0" noProof="0" dirty="0" err="1" smtClean="0">
                <a:ln>
                  <a:noFill/>
                </a:ln>
                <a:solidFill>
                  <a:schemeClr val="tx2">
                    <a:lumMod val="50000"/>
                  </a:schemeClr>
                </a:solidFill>
                <a:effectLst/>
                <a:uLnTx/>
                <a:uFillTx/>
                <a:latin typeface="+mn-lt"/>
                <a:ea typeface="+mn-ea"/>
                <a:cs typeface="+mn-cs"/>
              </a:rPr>
              <a:t>бращение</a:t>
            </a:r>
            <a:r>
              <a:rPr kumimoji="0" lang="ru-RU" sz="1400" b="1" i="0" u="none" strike="noStrike" kern="1200" cap="none" spc="0" normalizeH="0" baseline="0" noProof="0" dirty="0" smtClean="0">
                <a:ln>
                  <a:noFill/>
                </a:ln>
                <a:solidFill>
                  <a:schemeClr val="tx2">
                    <a:lumMod val="50000"/>
                  </a:schemeClr>
                </a:solidFill>
                <a:effectLst/>
                <a:uLnTx/>
                <a:uFillTx/>
                <a:latin typeface="+mn-lt"/>
                <a:ea typeface="+mn-ea"/>
                <a:cs typeface="+mn-cs"/>
              </a:rPr>
              <a:t> к опыту;</a:t>
            </a: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lang="ru-RU" sz="1400" b="1" dirty="0">
                <a:solidFill>
                  <a:schemeClr val="tx2">
                    <a:lumMod val="50000"/>
                  </a:schemeClr>
                </a:solidFill>
              </a:rPr>
              <a:t>м</a:t>
            </a:r>
            <a:r>
              <a:rPr lang="ru-RU" sz="1400" b="1" dirty="0" smtClean="0">
                <a:solidFill>
                  <a:schemeClr val="tx2">
                    <a:lumMod val="50000"/>
                  </a:schemeClr>
                </a:solidFill>
              </a:rPr>
              <a:t>нение очевидцев;</a:t>
            </a: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lang="ru-RU" sz="1400" b="1" dirty="0">
                <a:solidFill>
                  <a:schemeClr val="tx2">
                    <a:lumMod val="50000"/>
                  </a:schemeClr>
                </a:solidFill>
              </a:rPr>
              <a:t>о</a:t>
            </a:r>
            <a:r>
              <a:rPr kumimoji="0" lang="ru-RU" sz="1400" b="1" i="0" u="none" strike="noStrike" kern="1200" cap="none" spc="0" normalizeH="0" baseline="0" noProof="0" dirty="0" err="1" smtClean="0">
                <a:ln>
                  <a:noFill/>
                </a:ln>
                <a:solidFill>
                  <a:schemeClr val="tx2">
                    <a:lumMod val="50000"/>
                  </a:schemeClr>
                </a:solidFill>
                <a:effectLst/>
                <a:uLnTx/>
                <a:uFillTx/>
                <a:latin typeface="+mn-lt"/>
                <a:ea typeface="+mn-ea"/>
                <a:cs typeface="+mn-cs"/>
              </a:rPr>
              <a:t>бщественное</a:t>
            </a:r>
            <a:r>
              <a:rPr kumimoji="0" lang="ru-RU" sz="1400" b="1" i="0" u="none" strike="noStrike" kern="1200" cap="none" spc="0" normalizeH="0" baseline="0" noProof="0" dirty="0" smtClean="0">
                <a:ln>
                  <a:noFill/>
                </a:ln>
                <a:solidFill>
                  <a:schemeClr val="tx2">
                    <a:lumMod val="50000"/>
                  </a:schemeClr>
                </a:solidFill>
                <a:effectLst/>
                <a:uLnTx/>
                <a:uFillTx/>
                <a:latin typeface="+mn-lt"/>
                <a:ea typeface="+mn-ea"/>
                <a:cs typeface="+mn-cs"/>
              </a:rPr>
              <a:t> мнение.</a:t>
            </a:r>
            <a:endParaRPr kumimoji="0" lang="ru-RU" sz="1400" b="1" i="0" u="none" strike="noStrike" kern="1200" cap="none" spc="0" normalizeH="0" baseline="0" noProof="0" dirty="0">
              <a:ln>
                <a:noFill/>
              </a:ln>
              <a:solidFill>
                <a:schemeClr val="tx2">
                  <a:lumMod val="50000"/>
                </a:schemeClr>
              </a:solidFill>
              <a:effectLst/>
              <a:uLnTx/>
              <a:uFillTx/>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fltVal val="0"/>
                                          </p:val>
                                        </p:tav>
                                        <p:tav tm="100000">
                                          <p:val>
                                            <p:strVal val="#ppt_w"/>
                                          </p:val>
                                        </p:tav>
                                      </p:tavLst>
                                    </p:anim>
                                    <p:anim calcmode="lin" valueType="num">
                                      <p:cBhvr>
                                        <p:cTn id="8" dur="1000" fill="hold"/>
                                        <p:tgtEl>
                                          <p:spTgt spid="3">
                                            <p:bg/>
                                          </p:spTgt>
                                        </p:tgtEl>
                                        <p:attrNameLst>
                                          <p:attrName>ppt_h</p:attrName>
                                        </p:attrNameLst>
                                      </p:cBhvr>
                                      <p:tavLst>
                                        <p:tav tm="0">
                                          <p:val>
                                            <p:fltVal val="0"/>
                                          </p:val>
                                        </p:tav>
                                        <p:tav tm="100000">
                                          <p:val>
                                            <p:strVal val="#ppt_h"/>
                                          </p:val>
                                        </p:tav>
                                      </p:tavLst>
                                    </p:anim>
                                    <p:anim calcmode="lin" valueType="num">
                                      <p:cBhvr>
                                        <p:cTn id="9" dur="1000" fill="hold"/>
                                        <p:tgtEl>
                                          <p:spTgt spid="3">
                                            <p:bg/>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bg/>
                                          </p:spTgt>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2000"/>
                            </p:stCondLst>
                            <p:childTnLst>
                              <p:par>
                                <p:cTn id="19" presetID="15" presetClass="entr" presetSubtype="0" fill="hold" grpId="0"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25" fill="hold">
                            <p:stCondLst>
                              <p:cond delay="3000"/>
                            </p:stCondLst>
                            <p:childTnLst>
                              <p:par>
                                <p:cTn id="26" presetID="15" presetClass="entr" presetSubtype="0" fill="hold" grpId="0" nodeType="after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par>
                          <p:cTn id="32" fill="hold">
                            <p:stCondLst>
                              <p:cond delay="4000"/>
                            </p:stCondLst>
                            <p:childTnLst>
                              <p:par>
                                <p:cTn id="33" presetID="15" presetClass="entr" presetSubtype="0" fill="hold" grpId="0" nodeType="after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par>
                          <p:cTn id="39" fill="hold">
                            <p:stCondLst>
                              <p:cond delay="5000"/>
                            </p:stCondLst>
                            <p:childTnLst>
                              <p:par>
                                <p:cTn id="40" presetID="15" presetClass="entr" presetSubtype="0" fill="hold" grpId="0" nodeType="after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3"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4"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5"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par>
                          <p:cTn id="46" fill="hold">
                            <p:stCondLst>
                              <p:cond delay="6000"/>
                            </p:stCondLst>
                            <p:childTnLst>
                              <p:par>
                                <p:cTn id="47" presetID="15" presetClass="entr" presetSubtype="0" fill="hold" grpId="0" nodeType="after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1" dur="1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2" dur="1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par>
                          <p:cTn id="53" fill="hold">
                            <p:stCondLst>
                              <p:cond delay="7000"/>
                            </p:stCondLst>
                            <p:childTnLst>
                              <p:par>
                                <p:cTn id="54" presetID="15" presetClass="entr" presetSubtype="0" fill="hold" grpId="0" nodeType="after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 calcmode="lin" valueType="num">
                                      <p:cBhvr>
                                        <p:cTn id="56"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7"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8" dur="1000" fill="hold"/>
                                        <p:tgtEl>
                                          <p:spTgt spid="3">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9" dur="1000" fill="hold"/>
                                        <p:tgtEl>
                                          <p:spTgt spid="3">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par>
                          <p:cTn id="60" fill="hold">
                            <p:stCondLst>
                              <p:cond delay="8000"/>
                            </p:stCondLst>
                            <p:childTnLst>
                              <p:par>
                                <p:cTn id="61" presetID="15" presetClass="entr" presetSubtype="0" fill="hold" grpId="0" nodeType="after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66" dur="1000" fill="hold"/>
                                        <p:tgtEl>
                                          <p:spTgt spid="3">
                                            <p:txEl>
                                              <p:pRg st="7" end="7"/>
                                            </p:txEl>
                                          </p:spTgt>
                                        </p:tgtEl>
                                        <p:attrNameLst>
                                          <p:attrName>ppt_y</p:attrName>
                                        </p:attrNameLst>
                                      </p:cBhvr>
                                      <p:tavLst>
                                        <p:tav tm="0" fmla="#ppt_y+(sin(-2*pi*(1-$))*-#ppt_x+cos(-2*pi*(1-$))*(1-#ppt_y))*(1-$)">
                                          <p:val>
                                            <p:fltVal val="0"/>
                                          </p:val>
                                        </p:tav>
                                        <p:tav tm="100000">
                                          <p:val>
                                            <p:fltVal val="1"/>
                                          </p:val>
                                        </p:tav>
                                      </p:tavLst>
                                    </p:anim>
                                  </p:childTnLst>
                                </p:cTn>
                              </p:par>
                            </p:childTnLst>
                          </p:cTn>
                        </p:par>
                        <p:par>
                          <p:cTn id="67" fill="hold">
                            <p:stCondLst>
                              <p:cond delay="9000"/>
                            </p:stCondLst>
                            <p:childTnLst>
                              <p:par>
                                <p:cTn id="68" presetID="2" presetClass="entr" presetSubtype="4" fill="hold" grpId="0" nodeType="afterEffect">
                                  <p:stCondLst>
                                    <p:cond delay="0"/>
                                  </p:stCondLst>
                                  <p:childTnLst>
                                    <p:set>
                                      <p:cBhvr>
                                        <p:cTn id="69" dur="1" fill="hold">
                                          <p:stCondLst>
                                            <p:cond delay="0"/>
                                          </p:stCondLst>
                                        </p:cTn>
                                        <p:tgtEl>
                                          <p:spTgt spid="4"/>
                                        </p:tgtEl>
                                        <p:attrNameLst>
                                          <p:attrName>style.visibility</p:attrName>
                                        </p:attrNameLst>
                                      </p:cBhvr>
                                      <p:to>
                                        <p:strVal val="visible"/>
                                      </p:to>
                                    </p:set>
                                    <p:anim calcmode="lin" valueType="num">
                                      <p:cBhvr additive="base">
                                        <p:cTn id="70" dur="1000" fill="hold"/>
                                        <p:tgtEl>
                                          <p:spTgt spid="4"/>
                                        </p:tgtEl>
                                        <p:attrNameLst>
                                          <p:attrName>ppt_x</p:attrName>
                                        </p:attrNameLst>
                                      </p:cBhvr>
                                      <p:tavLst>
                                        <p:tav tm="0">
                                          <p:val>
                                            <p:strVal val="#ppt_x"/>
                                          </p:val>
                                        </p:tav>
                                        <p:tav tm="100000">
                                          <p:val>
                                            <p:strVal val="#ppt_x"/>
                                          </p:val>
                                        </p:tav>
                                      </p:tavLst>
                                    </p:anim>
                                    <p:anim calcmode="lin" valueType="num">
                                      <p:cBhvr additive="base">
                                        <p:cTn id="71" dur="1000" fill="hold"/>
                                        <p:tgtEl>
                                          <p:spTgt spid="4"/>
                                        </p:tgtEl>
                                        <p:attrNameLst>
                                          <p:attrName>ppt_y</p:attrName>
                                        </p:attrNameLst>
                                      </p:cBhvr>
                                      <p:tavLst>
                                        <p:tav tm="0">
                                          <p:val>
                                            <p:strVal val="1+#ppt_h/2"/>
                                          </p:val>
                                        </p:tav>
                                        <p:tav tm="100000">
                                          <p:val>
                                            <p:strVal val="#ppt_y"/>
                                          </p:val>
                                        </p:tav>
                                      </p:tavLst>
                                    </p:anim>
                                  </p:childTnLst>
                                </p:cTn>
                              </p:par>
                            </p:childTnLst>
                          </p:cTn>
                        </p:par>
                        <p:par>
                          <p:cTn id="72" fill="hold">
                            <p:stCondLst>
                              <p:cond delay="10000"/>
                            </p:stCondLst>
                            <p:childTnLst>
                              <p:par>
                                <p:cTn id="73" presetID="15" presetClass="entr" presetSubtype="0" fill="hold" grpId="0" nodeType="afterEffect">
                                  <p:stCondLst>
                                    <p:cond delay="0"/>
                                  </p:stCondLst>
                                  <p:childTnLst>
                                    <p:set>
                                      <p:cBhvr>
                                        <p:cTn id="74" dur="1" fill="hold">
                                          <p:stCondLst>
                                            <p:cond delay="0"/>
                                          </p:stCondLst>
                                        </p:cTn>
                                        <p:tgtEl>
                                          <p:spTgt spid="5"/>
                                        </p:tgtEl>
                                        <p:attrNameLst>
                                          <p:attrName>style.visibility</p:attrName>
                                        </p:attrNameLst>
                                      </p:cBhvr>
                                      <p:to>
                                        <p:strVal val="visible"/>
                                      </p:to>
                                    </p:set>
                                    <p:anim calcmode="lin" valueType="num">
                                      <p:cBhvr>
                                        <p:cTn id="75" dur="5000" fill="hold"/>
                                        <p:tgtEl>
                                          <p:spTgt spid="5"/>
                                        </p:tgtEl>
                                        <p:attrNameLst>
                                          <p:attrName>ppt_w</p:attrName>
                                        </p:attrNameLst>
                                      </p:cBhvr>
                                      <p:tavLst>
                                        <p:tav tm="0">
                                          <p:val>
                                            <p:fltVal val="0"/>
                                          </p:val>
                                        </p:tav>
                                        <p:tav tm="100000">
                                          <p:val>
                                            <p:strVal val="#ppt_w"/>
                                          </p:val>
                                        </p:tav>
                                      </p:tavLst>
                                    </p:anim>
                                    <p:anim calcmode="lin" valueType="num">
                                      <p:cBhvr>
                                        <p:cTn id="76" dur="5000" fill="hold"/>
                                        <p:tgtEl>
                                          <p:spTgt spid="5"/>
                                        </p:tgtEl>
                                        <p:attrNameLst>
                                          <p:attrName>ppt_h</p:attrName>
                                        </p:attrNameLst>
                                      </p:cBhvr>
                                      <p:tavLst>
                                        <p:tav tm="0">
                                          <p:val>
                                            <p:fltVal val="0"/>
                                          </p:val>
                                        </p:tav>
                                        <p:tav tm="100000">
                                          <p:val>
                                            <p:strVal val="#ppt_h"/>
                                          </p:val>
                                        </p:tav>
                                      </p:tavLst>
                                    </p:anim>
                                    <p:anim calcmode="lin" valueType="num">
                                      <p:cBhvr>
                                        <p:cTn id="77" dur="5000" fill="hold"/>
                                        <p:tgtEl>
                                          <p:spTgt spid="5"/>
                                        </p:tgtEl>
                                        <p:attrNameLst>
                                          <p:attrName>ppt_x</p:attrName>
                                        </p:attrNameLst>
                                      </p:cBhvr>
                                      <p:tavLst>
                                        <p:tav tm="0" fmla="#ppt_x+(cos(-2*pi*(1-$))*-#ppt_x-sin(-2*pi*(1-$))*(1-#ppt_y))*(1-$)">
                                          <p:val>
                                            <p:fltVal val="0"/>
                                          </p:val>
                                        </p:tav>
                                        <p:tav tm="100000">
                                          <p:val>
                                            <p:fltVal val="1"/>
                                          </p:val>
                                        </p:tav>
                                      </p:tavLst>
                                    </p:anim>
                                    <p:anim calcmode="lin" valueType="num">
                                      <p:cBhvr>
                                        <p:cTn id="78" dur="5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042"/>
            <a:ext cx="7242048" cy="500066"/>
          </a:xfrm>
        </p:spPr>
        <p:txBody>
          <a:bodyPr>
            <a:normAutofit fontScale="90000"/>
          </a:bodyPr>
          <a:lstStyle/>
          <a:p>
            <a:pPr algn="ct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endParaRPr lang="ru-RU" dirty="0"/>
          </a:p>
        </p:txBody>
      </p:sp>
      <p:graphicFrame>
        <p:nvGraphicFramePr>
          <p:cNvPr id="3" name="Схема 2"/>
          <p:cNvGraphicFramePr/>
          <p:nvPr/>
        </p:nvGraphicFramePr>
        <p:xfrm>
          <a:off x="1000100" y="714356"/>
          <a:ext cx="6570345" cy="34527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Схема 3"/>
          <p:cNvGraphicFramePr/>
          <p:nvPr/>
        </p:nvGraphicFramePr>
        <p:xfrm>
          <a:off x="428596" y="3786190"/>
          <a:ext cx="7429552" cy="307181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32772" name="Rectangle 4"/>
          <p:cNvSpPr>
            <a:spLocks noChangeArrowheads="1"/>
          </p:cNvSpPr>
          <p:nvPr/>
        </p:nvSpPr>
        <p:spPr bwMode="auto">
          <a:xfrm>
            <a:off x="0" y="4357694"/>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2773" name="Rectangle 5"/>
          <p:cNvSpPr>
            <a:spLocks noChangeArrowheads="1"/>
          </p:cNvSpPr>
          <p:nvPr/>
        </p:nvSpPr>
        <p:spPr bwMode="auto">
          <a:xfrm>
            <a:off x="90488" y="8458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8" name="Прямоугольник 7"/>
          <p:cNvSpPr/>
          <p:nvPr/>
        </p:nvSpPr>
        <p:spPr>
          <a:xfrm>
            <a:off x="2428860" y="214290"/>
            <a:ext cx="3500462" cy="400110"/>
          </a:xfrm>
          <a:prstGeom prst="rect">
            <a:avLst/>
          </a:prstGeom>
        </p:spPr>
        <p:txBody>
          <a:bodyPr wrap="square">
            <a:spAutoFit/>
          </a:bodyPr>
          <a:lstStyle/>
          <a:p>
            <a:pPr algn="ctr"/>
            <a:r>
              <a:rPr lang="ru-RU" sz="2000" b="1" dirty="0" smtClean="0">
                <a:solidFill>
                  <a:srgbClr val="FF0000"/>
                </a:solidFill>
              </a:rPr>
              <a:t>Типы аргументов</a:t>
            </a:r>
            <a:endParaRPr lang="ru-RU" sz="2000" b="1"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graphicEl>
                                              <a:dgm id="{D1467D5F-2862-460E-A71B-6D211F8D10DB}"/>
                                            </p:graphicEl>
                                          </p:spTgt>
                                        </p:tgtEl>
                                        <p:attrNameLst>
                                          <p:attrName>style.visibility</p:attrName>
                                        </p:attrNameLst>
                                      </p:cBhvr>
                                      <p:to>
                                        <p:strVal val="visible"/>
                                      </p:to>
                                    </p:set>
                                    <p:animEffect transition="in" filter="wipe(down)">
                                      <p:cBhvr>
                                        <p:cTn id="7" dur="1000"/>
                                        <p:tgtEl>
                                          <p:spTgt spid="3">
                                            <p:graphicEl>
                                              <a:dgm id="{D1467D5F-2862-460E-A71B-6D211F8D10DB}"/>
                                            </p:graphicEl>
                                          </p:spTgt>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3">
                                            <p:graphicEl>
                                              <a:dgm id="{C0BCE0D9-9BC8-4115-960D-E1F50FAEF11B}"/>
                                            </p:graphicEl>
                                          </p:spTgt>
                                        </p:tgtEl>
                                        <p:attrNameLst>
                                          <p:attrName>style.visibility</p:attrName>
                                        </p:attrNameLst>
                                      </p:cBhvr>
                                      <p:to>
                                        <p:strVal val="visible"/>
                                      </p:to>
                                    </p:set>
                                    <p:animEffect transition="in" filter="wipe(down)">
                                      <p:cBhvr>
                                        <p:cTn id="11" dur="1000"/>
                                        <p:tgtEl>
                                          <p:spTgt spid="3">
                                            <p:graphicEl>
                                              <a:dgm id="{C0BCE0D9-9BC8-4115-960D-E1F50FAEF11B}"/>
                                            </p:graphicEl>
                                          </p:spTgt>
                                        </p:tgtEl>
                                      </p:cBhvr>
                                    </p:animEffect>
                                  </p:childTnLst>
                                </p:cTn>
                              </p:par>
                            </p:childTnLst>
                          </p:cTn>
                        </p:par>
                        <p:par>
                          <p:cTn id="12" fill="hold">
                            <p:stCondLst>
                              <p:cond delay="2000"/>
                            </p:stCondLst>
                            <p:childTnLst>
                              <p:par>
                                <p:cTn id="13" presetID="22" presetClass="entr" presetSubtype="4" fill="hold" grpId="0" nodeType="afterEffect">
                                  <p:stCondLst>
                                    <p:cond delay="0"/>
                                  </p:stCondLst>
                                  <p:childTnLst>
                                    <p:set>
                                      <p:cBhvr>
                                        <p:cTn id="14" dur="1" fill="hold">
                                          <p:stCondLst>
                                            <p:cond delay="0"/>
                                          </p:stCondLst>
                                        </p:cTn>
                                        <p:tgtEl>
                                          <p:spTgt spid="3">
                                            <p:graphicEl>
                                              <a:dgm id="{AF314B33-F77B-49E9-B6DC-D36E9E068802}"/>
                                            </p:graphicEl>
                                          </p:spTgt>
                                        </p:tgtEl>
                                        <p:attrNameLst>
                                          <p:attrName>style.visibility</p:attrName>
                                        </p:attrNameLst>
                                      </p:cBhvr>
                                      <p:to>
                                        <p:strVal val="visible"/>
                                      </p:to>
                                    </p:set>
                                    <p:animEffect transition="in" filter="wipe(down)">
                                      <p:cBhvr>
                                        <p:cTn id="15" dur="1000"/>
                                        <p:tgtEl>
                                          <p:spTgt spid="3">
                                            <p:graphicEl>
                                              <a:dgm id="{AF314B33-F77B-49E9-B6DC-D36E9E068802}"/>
                                            </p:graphicEl>
                                          </p:spTgt>
                                        </p:tgtEl>
                                      </p:cBhvr>
                                    </p:animEffect>
                                  </p:childTnLst>
                                </p:cTn>
                              </p:par>
                            </p:childTnLst>
                          </p:cTn>
                        </p:par>
                        <p:par>
                          <p:cTn id="16" fill="hold">
                            <p:stCondLst>
                              <p:cond delay="3000"/>
                            </p:stCondLst>
                            <p:childTnLst>
                              <p:par>
                                <p:cTn id="17" presetID="22" presetClass="entr" presetSubtype="4" fill="hold" grpId="0" nodeType="afterEffect">
                                  <p:stCondLst>
                                    <p:cond delay="0"/>
                                  </p:stCondLst>
                                  <p:childTnLst>
                                    <p:set>
                                      <p:cBhvr>
                                        <p:cTn id="18" dur="1" fill="hold">
                                          <p:stCondLst>
                                            <p:cond delay="0"/>
                                          </p:stCondLst>
                                        </p:cTn>
                                        <p:tgtEl>
                                          <p:spTgt spid="3">
                                            <p:graphicEl>
                                              <a:dgm id="{C3190CA5-9512-42C7-B60C-8F12A4FD3EAA}"/>
                                            </p:graphicEl>
                                          </p:spTgt>
                                        </p:tgtEl>
                                        <p:attrNameLst>
                                          <p:attrName>style.visibility</p:attrName>
                                        </p:attrNameLst>
                                      </p:cBhvr>
                                      <p:to>
                                        <p:strVal val="visible"/>
                                      </p:to>
                                    </p:set>
                                    <p:animEffect transition="in" filter="wipe(down)">
                                      <p:cBhvr>
                                        <p:cTn id="19" dur="1000"/>
                                        <p:tgtEl>
                                          <p:spTgt spid="3">
                                            <p:graphicEl>
                                              <a:dgm id="{C3190CA5-9512-42C7-B60C-8F12A4FD3EAA}"/>
                                            </p:graphicEl>
                                          </p:spTgt>
                                        </p:tgtEl>
                                      </p:cBhvr>
                                    </p:animEffect>
                                  </p:childTnLst>
                                </p:cTn>
                              </p:par>
                            </p:childTnLst>
                          </p:cTn>
                        </p:par>
                        <p:par>
                          <p:cTn id="20" fill="hold">
                            <p:stCondLst>
                              <p:cond delay="4000"/>
                            </p:stCondLst>
                            <p:childTnLst>
                              <p:par>
                                <p:cTn id="21" presetID="22" presetClass="entr" presetSubtype="4" fill="hold" grpId="0" nodeType="afterEffect">
                                  <p:stCondLst>
                                    <p:cond delay="0"/>
                                  </p:stCondLst>
                                  <p:childTnLst>
                                    <p:set>
                                      <p:cBhvr>
                                        <p:cTn id="22" dur="1" fill="hold">
                                          <p:stCondLst>
                                            <p:cond delay="0"/>
                                          </p:stCondLst>
                                        </p:cTn>
                                        <p:tgtEl>
                                          <p:spTgt spid="3">
                                            <p:graphicEl>
                                              <a:dgm id="{D75C7F0F-CF15-4867-8B1F-AFF5E94D2A74}"/>
                                            </p:graphicEl>
                                          </p:spTgt>
                                        </p:tgtEl>
                                        <p:attrNameLst>
                                          <p:attrName>style.visibility</p:attrName>
                                        </p:attrNameLst>
                                      </p:cBhvr>
                                      <p:to>
                                        <p:strVal val="visible"/>
                                      </p:to>
                                    </p:set>
                                    <p:animEffect transition="in" filter="wipe(down)">
                                      <p:cBhvr>
                                        <p:cTn id="23" dur="1000"/>
                                        <p:tgtEl>
                                          <p:spTgt spid="3">
                                            <p:graphicEl>
                                              <a:dgm id="{D75C7F0F-CF15-4867-8B1F-AFF5E94D2A74}"/>
                                            </p:graphicEl>
                                          </p:spTgt>
                                        </p:tgtEl>
                                      </p:cBhvr>
                                    </p:animEffect>
                                  </p:childTnLst>
                                </p:cTn>
                              </p:par>
                            </p:childTnLst>
                          </p:cTn>
                        </p:par>
                        <p:par>
                          <p:cTn id="24" fill="hold">
                            <p:stCondLst>
                              <p:cond delay="5000"/>
                            </p:stCondLst>
                            <p:childTnLst>
                              <p:par>
                                <p:cTn id="25" presetID="22" presetClass="entr" presetSubtype="4" fill="hold" grpId="0" nodeType="afterEffect">
                                  <p:stCondLst>
                                    <p:cond delay="0"/>
                                  </p:stCondLst>
                                  <p:childTnLst>
                                    <p:set>
                                      <p:cBhvr>
                                        <p:cTn id="26" dur="1" fill="hold">
                                          <p:stCondLst>
                                            <p:cond delay="0"/>
                                          </p:stCondLst>
                                        </p:cTn>
                                        <p:tgtEl>
                                          <p:spTgt spid="3">
                                            <p:graphicEl>
                                              <a:dgm id="{E5A31B2A-7B1A-44F6-9595-F3B7C36B47E5}"/>
                                            </p:graphicEl>
                                          </p:spTgt>
                                        </p:tgtEl>
                                        <p:attrNameLst>
                                          <p:attrName>style.visibility</p:attrName>
                                        </p:attrNameLst>
                                      </p:cBhvr>
                                      <p:to>
                                        <p:strVal val="visible"/>
                                      </p:to>
                                    </p:set>
                                    <p:animEffect transition="in" filter="wipe(down)">
                                      <p:cBhvr>
                                        <p:cTn id="27" dur="1000"/>
                                        <p:tgtEl>
                                          <p:spTgt spid="3">
                                            <p:graphicEl>
                                              <a:dgm id="{E5A31B2A-7B1A-44F6-9595-F3B7C36B47E5}"/>
                                            </p:graphicEl>
                                          </p:spTgt>
                                        </p:tgtEl>
                                      </p:cBhvr>
                                    </p:animEffect>
                                  </p:childTnLst>
                                </p:cTn>
                              </p:par>
                            </p:childTnLst>
                          </p:cTn>
                        </p:par>
                        <p:par>
                          <p:cTn id="28" fill="hold">
                            <p:stCondLst>
                              <p:cond delay="6000"/>
                            </p:stCondLst>
                            <p:childTnLst>
                              <p:par>
                                <p:cTn id="29" presetID="22" presetClass="entr" presetSubtype="4" fill="hold" grpId="0" nodeType="afterEffect">
                                  <p:stCondLst>
                                    <p:cond delay="0"/>
                                  </p:stCondLst>
                                  <p:childTnLst>
                                    <p:set>
                                      <p:cBhvr>
                                        <p:cTn id="30" dur="1" fill="hold">
                                          <p:stCondLst>
                                            <p:cond delay="0"/>
                                          </p:stCondLst>
                                        </p:cTn>
                                        <p:tgtEl>
                                          <p:spTgt spid="3">
                                            <p:graphicEl>
                                              <a:dgm id="{7D6040FB-67EC-40BA-BF3A-AAE5E6AE174B}"/>
                                            </p:graphicEl>
                                          </p:spTgt>
                                        </p:tgtEl>
                                        <p:attrNameLst>
                                          <p:attrName>style.visibility</p:attrName>
                                        </p:attrNameLst>
                                      </p:cBhvr>
                                      <p:to>
                                        <p:strVal val="visible"/>
                                      </p:to>
                                    </p:set>
                                    <p:animEffect transition="in" filter="wipe(down)">
                                      <p:cBhvr>
                                        <p:cTn id="31" dur="1000"/>
                                        <p:tgtEl>
                                          <p:spTgt spid="3">
                                            <p:graphicEl>
                                              <a:dgm id="{7D6040FB-67EC-40BA-BF3A-AAE5E6AE174B}"/>
                                            </p:graphicEl>
                                          </p:spTgt>
                                        </p:tgtEl>
                                      </p:cBhvr>
                                    </p:animEffect>
                                  </p:childTnLst>
                                </p:cTn>
                              </p:par>
                            </p:childTnLst>
                          </p:cTn>
                        </p:par>
                        <p:par>
                          <p:cTn id="32" fill="hold">
                            <p:stCondLst>
                              <p:cond delay="7000"/>
                            </p:stCondLst>
                            <p:childTnLst>
                              <p:par>
                                <p:cTn id="33" presetID="22" presetClass="entr" presetSubtype="4" fill="hold" grpId="0" nodeType="afterEffect">
                                  <p:stCondLst>
                                    <p:cond delay="0"/>
                                  </p:stCondLst>
                                  <p:childTnLst>
                                    <p:set>
                                      <p:cBhvr>
                                        <p:cTn id="34" dur="1" fill="hold">
                                          <p:stCondLst>
                                            <p:cond delay="0"/>
                                          </p:stCondLst>
                                        </p:cTn>
                                        <p:tgtEl>
                                          <p:spTgt spid="4">
                                            <p:graphicEl>
                                              <a:dgm id="{D1467D5F-2862-460E-A71B-6D211F8D10DB}"/>
                                            </p:graphicEl>
                                          </p:spTgt>
                                        </p:tgtEl>
                                        <p:attrNameLst>
                                          <p:attrName>style.visibility</p:attrName>
                                        </p:attrNameLst>
                                      </p:cBhvr>
                                      <p:to>
                                        <p:strVal val="visible"/>
                                      </p:to>
                                    </p:set>
                                    <p:animEffect transition="in" filter="wipe(down)">
                                      <p:cBhvr>
                                        <p:cTn id="35" dur="2000"/>
                                        <p:tgtEl>
                                          <p:spTgt spid="4">
                                            <p:graphicEl>
                                              <a:dgm id="{D1467D5F-2862-460E-A71B-6D211F8D10DB}"/>
                                            </p:graphicEl>
                                          </p:spTgt>
                                        </p:tgtEl>
                                      </p:cBhvr>
                                    </p:animEffect>
                                  </p:childTnLst>
                                </p:cTn>
                              </p:par>
                            </p:childTnLst>
                          </p:cTn>
                        </p:par>
                        <p:par>
                          <p:cTn id="36" fill="hold">
                            <p:stCondLst>
                              <p:cond delay="9000"/>
                            </p:stCondLst>
                            <p:childTnLst>
                              <p:par>
                                <p:cTn id="37" presetID="22" presetClass="entr" presetSubtype="4" fill="hold" grpId="0" nodeType="afterEffect">
                                  <p:stCondLst>
                                    <p:cond delay="0"/>
                                  </p:stCondLst>
                                  <p:childTnLst>
                                    <p:set>
                                      <p:cBhvr>
                                        <p:cTn id="38" dur="1" fill="hold">
                                          <p:stCondLst>
                                            <p:cond delay="0"/>
                                          </p:stCondLst>
                                        </p:cTn>
                                        <p:tgtEl>
                                          <p:spTgt spid="4">
                                            <p:graphicEl>
                                              <a:dgm id="{C0BCE0D9-9BC8-4115-960D-E1F50FAEF11B}"/>
                                            </p:graphicEl>
                                          </p:spTgt>
                                        </p:tgtEl>
                                        <p:attrNameLst>
                                          <p:attrName>style.visibility</p:attrName>
                                        </p:attrNameLst>
                                      </p:cBhvr>
                                      <p:to>
                                        <p:strVal val="visible"/>
                                      </p:to>
                                    </p:set>
                                    <p:animEffect transition="in" filter="wipe(down)">
                                      <p:cBhvr>
                                        <p:cTn id="39" dur="2000"/>
                                        <p:tgtEl>
                                          <p:spTgt spid="4">
                                            <p:graphicEl>
                                              <a:dgm id="{C0BCE0D9-9BC8-4115-960D-E1F50FAEF11B}"/>
                                            </p:graphicEl>
                                          </p:spTgt>
                                        </p:tgtEl>
                                      </p:cBhvr>
                                    </p:animEffect>
                                  </p:childTnLst>
                                </p:cTn>
                              </p:par>
                            </p:childTnLst>
                          </p:cTn>
                        </p:par>
                        <p:par>
                          <p:cTn id="40" fill="hold">
                            <p:stCondLst>
                              <p:cond delay="11000"/>
                            </p:stCondLst>
                            <p:childTnLst>
                              <p:par>
                                <p:cTn id="41" presetID="22" presetClass="entr" presetSubtype="4" fill="hold" grpId="0" nodeType="afterEffect">
                                  <p:stCondLst>
                                    <p:cond delay="0"/>
                                  </p:stCondLst>
                                  <p:childTnLst>
                                    <p:set>
                                      <p:cBhvr>
                                        <p:cTn id="42" dur="1" fill="hold">
                                          <p:stCondLst>
                                            <p:cond delay="0"/>
                                          </p:stCondLst>
                                        </p:cTn>
                                        <p:tgtEl>
                                          <p:spTgt spid="4">
                                            <p:graphicEl>
                                              <a:dgm id="{AF314B33-F77B-49E9-B6DC-D36E9E068802}"/>
                                            </p:graphicEl>
                                          </p:spTgt>
                                        </p:tgtEl>
                                        <p:attrNameLst>
                                          <p:attrName>style.visibility</p:attrName>
                                        </p:attrNameLst>
                                      </p:cBhvr>
                                      <p:to>
                                        <p:strVal val="visible"/>
                                      </p:to>
                                    </p:set>
                                    <p:animEffect transition="in" filter="wipe(down)">
                                      <p:cBhvr>
                                        <p:cTn id="43" dur="2000"/>
                                        <p:tgtEl>
                                          <p:spTgt spid="4">
                                            <p:graphicEl>
                                              <a:dgm id="{AF314B33-F77B-49E9-B6DC-D36E9E068802}"/>
                                            </p:graphicEl>
                                          </p:spTgt>
                                        </p:tgtEl>
                                      </p:cBhvr>
                                    </p:animEffect>
                                  </p:childTnLst>
                                </p:cTn>
                              </p:par>
                            </p:childTnLst>
                          </p:cTn>
                        </p:par>
                        <p:par>
                          <p:cTn id="44" fill="hold">
                            <p:stCondLst>
                              <p:cond delay="13000"/>
                            </p:stCondLst>
                            <p:childTnLst>
                              <p:par>
                                <p:cTn id="45" presetID="22" presetClass="entr" presetSubtype="4" fill="hold" grpId="0" nodeType="afterEffect">
                                  <p:stCondLst>
                                    <p:cond delay="0"/>
                                  </p:stCondLst>
                                  <p:childTnLst>
                                    <p:set>
                                      <p:cBhvr>
                                        <p:cTn id="46" dur="1" fill="hold">
                                          <p:stCondLst>
                                            <p:cond delay="0"/>
                                          </p:stCondLst>
                                        </p:cTn>
                                        <p:tgtEl>
                                          <p:spTgt spid="4">
                                            <p:graphicEl>
                                              <a:dgm id="{C3190CA5-9512-42C7-B60C-8F12A4FD3EAA}"/>
                                            </p:graphicEl>
                                          </p:spTgt>
                                        </p:tgtEl>
                                        <p:attrNameLst>
                                          <p:attrName>style.visibility</p:attrName>
                                        </p:attrNameLst>
                                      </p:cBhvr>
                                      <p:to>
                                        <p:strVal val="visible"/>
                                      </p:to>
                                    </p:set>
                                    <p:animEffect transition="in" filter="wipe(down)">
                                      <p:cBhvr>
                                        <p:cTn id="47" dur="2000"/>
                                        <p:tgtEl>
                                          <p:spTgt spid="4">
                                            <p:graphicEl>
                                              <a:dgm id="{C3190CA5-9512-42C7-B60C-8F12A4FD3EAA}"/>
                                            </p:graphicEl>
                                          </p:spTgt>
                                        </p:tgtEl>
                                      </p:cBhvr>
                                    </p:animEffect>
                                  </p:childTnLst>
                                </p:cTn>
                              </p:par>
                            </p:childTnLst>
                          </p:cTn>
                        </p:par>
                        <p:par>
                          <p:cTn id="48" fill="hold">
                            <p:stCondLst>
                              <p:cond delay="15000"/>
                            </p:stCondLst>
                            <p:childTnLst>
                              <p:par>
                                <p:cTn id="49" presetID="22" presetClass="entr" presetSubtype="4" fill="hold" grpId="0" nodeType="afterEffect">
                                  <p:stCondLst>
                                    <p:cond delay="0"/>
                                  </p:stCondLst>
                                  <p:childTnLst>
                                    <p:set>
                                      <p:cBhvr>
                                        <p:cTn id="50" dur="1" fill="hold">
                                          <p:stCondLst>
                                            <p:cond delay="0"/>
                                          </p:stCondLst>
                                        </p:cTn>
                                        <p:tgtEl>
                                          <p:spTgt spid="4">
                                            <p:graphicEl>
                                              <a:dgm id="{D75C7F0F-CF15-4867-8B1F-AFF5E94D2A74}"/>
                                            </p:graphicEl>
                                          </p:spTgt>
                                        </p:tgtEl>
                                        <p:attrNameLst>
                                          <p:attrName>style.visibility</p:attrName>
                                        </p:attrNameLst>
                                      </p:cBhvr>
                                      <p:to>
                                        <p:strVal val="visible"/>
                                      </p:to>
                                    </p:set>
                                    <p:animEffect transition="in" filter="wipe(down)">
                                      <p:cBhvr>
                                        <p:cTn id="51" dur="2000"/>
                                        <p:tgtEl>
                                          <p:spTgt spid="4">
                                            <p:graphicEl>
                                              <a:dgm id="{D75C7F0F-CF15-4867-8B1F-AFF5E94D2A74}"/>
                                            </p:graphicEl>
                                          </p:spTgt>
                                        </p:tgtEl>
                                      </p:cBhvr>
                                    </p:animEffect>
                                  </p:childTnLst>
                                </p:cTn>
                              </p:par>
                            </p:childTnLst>
                          </p:cTn>
                        </p:par>
                        <p:par>
                          <p:cTn id="52" fill="hold">
                            <p:stCondLst>
                              <p:cond delay="17000"/>
                            </p:stCondLst>
                            <p:childTnLst>
                              <p:par>
                                <p:cTn id="53" presetID="22" presetClass="entr" presetSubtype="4" fill="hold" grpId="0" nodeType="afterEffect">
                                  <p:stCondLst>
                                    <p:cond delay="0"/>
                                  </p:stCondLst>
                                  <p:childTnLst>
                                    <p:set>
                                      <p:cBhvr>
                                        <p:cTn id="54" dur="1" fill="hold">
                                          <p:stCondLst>
                                            <p:cond delay="0"/>
                                          </p:stCondLst>
                                        </p:cTn>
                                        <p:tgtEl>
                                          <p:spTgt spid="4">
                                            <p:graphicEl>
                                              <a:dgm id="{E5A31B2A-7B1A-44F6-9595-F3B7C36B47E5}"/>
                                            </p:graphicEl>
                                          </p:spTgt>
                                        </p:tgtEl>
                                        <p:attrNameLst>
                                          <p:attrName>style.visibility</p:attrName>
                                        </p:attrNameLst>
                                      </p:cBhvr>
                                      <p:to>
                                        <p:strVal val="visible"/>
                                      </p:to>
                                    </p:set>
                                    <p:animEffect transition="in" filter="wipe(down)">
                                      <p:cBhvr>
                                        <p:cTn id="55" dur="2000"/>
                                        <p:tgtEl>
                                          <p:spTgt spid="4">
                                            <p:graphicEl>
                                              <a:dgm id="{E5A31B2A-7B1A-44F6-9595-F3B7C36B47E5}"/>
                                            </p:graphicEl>
                                          </p:spTgt>
                                        </p:tgtEl>
                                      </p:cBhvr>
                                    </p:animEffect>
                                  </p:childTnLst>
                                </p:cTn>
                              </p:par>
                            </p:childTnLst>
                          </p:cTn>
                        </p:par>
                        <p:par>
                          <p:cTn id="56" fill="hold">
                            <p:stCondLst>
                              <p:cond delay="19000"/>
                            </p:stCondLst>
                            <p:childTnLst>
                              <p:par>
                                <p:cTn id="57" presetID="22" presetClass="entr" presetSubtype="4" fill="hold" grpId="0" nodeType="afterEffect">
                                  <p:stCondLst>
                                    <p:cond delay="0"/>
                                  </p:stCondLst>
                                  <p:childTnLst>
                                    <p:set>
                                      <p:cBhvr>
                                        <p:cTn id="58" dur="1" fill="hold">
                                          <p:stCondLst>
                                            <p:cond delay="0"/>
                                          </p:stCondLst>
                                        </p:cTn>
                                        <p:tgtEl>
                                          <p:spTgt spid="4">
                                            <p:graphicEl>
                                              <a:dgm id="{7D6040FB-67EC-40BA-BF3A-AAE5E6AE174B}"/>
                                            </p:graphicEl>
                                          </p:spTgt>
                                        </p:tgtEl>
                                        <p:attrNameLst>
                                          <p:attrName>style.visibility</p:attrName>
                                        </p:attrNameLst>
                                      </p:cBhvr>
                                      <p:to>
                                        <p:strVal val="visible"/>
                                      </p:to>
                                    </p:set>
                                    <p:animEffect transition="in" filter="wipe(down)">
                                      <p:cBhvr>
                                        <p:cTn id="59" dur="2000"/>
                                        <p:tgtEl>
                                          <p:spTgt spid="4">
                                            <p:graphicEl>
                                              <a:dgm id="{7D6040FB-67EC-40BA-BF3A-AAE5E6AE174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Graphic spid="4" grpId="0">
        <p:bldSub>
          <a:bldDgm bld="lvl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571472" y="0"/>
            <a:ext cx="7288405"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993775" algn="l"/>
              </a:tabLst>
            </a:pPr>
            <a:r>
              <a:rPr kumimoji="0" lang="ru-RU"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Литературные аргументы</a:t>
            </a:r>
            <a:endParaRPr kumimoji="0" lang="ru-RU"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993775" algn="l"/>
              </a:tabLst>
            </a:pPr>
            <a:r>
              <a:rPr kumimoji="0" lang="ru-RU"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Задание: </a:t>
            </a:r>
            <a:br>
              <a:rPr kumimoji="0" lang="ru-RU"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подбери аргументы  из книги И.С. Тургенева </a:t>
            </a:r>
            <a:r>
              <a:rPr kumimoji="0" lang="ru-RU"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Отцы и дети</a:t>
            </a:r>
            <a:r>
              <a:rPr kumimoji="0" lang="ru-RU"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endParaRPr kumimoji="0" lang="ru-RU"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993775" algn="l"/>
              </a:tabLst>
            </a:pPr>
            <a:r>
              <a:rPr kumimoji="0" lang="ru-RU"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Какой литературный герой проповедовал идею разрушения прошлого?  </a:t>
            </a:r>
            <a:endParaRPr kumimoji="0" lang="ru-RU" b="0" i="0" u="sng"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993775" algn="l"/>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7169" name="Rectangle 1"/>
          <p:cNvSpPr>
            <a:spLocks noChangeArrowheads="1"/>
          </p:cNvSpPr>
          <p:nvPr/>
        </p:nvSpPr>
        <p:spPr bwMode="auto">
          <a:xfrm>
            <a:off x="928662" y="1928802"/>
            <a:ext cx="6356356" cy="471488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СПРАВКА</a:t>
            </a:r>
            <a:endParaRPr kumimoji="0" lang="ru-RU" sz="16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Словарь русского языка</a:t>
            </a:r>
            <a:r>
              <a:rPr kumimoji="0" lang="ru-RU" sz="1600"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С.И. Ожегов</a:t>
            </a:r>
            <a:endParaRPr kumimoji="0" lang="ru-RU" sz="16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Нигилизм </a:t>
            </a:r>
            <a:r>
              <a:rPr kumimoji="0" lang="ru-RU" sz="1600"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6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полное отрицание всего.</a:t>
            </a:r>
            <a:endParaRPr kumimoji="0" lang="ru-RU" sz="160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Нигилист </a:t>
            </a:r>
            <a:r>
              <a:rPr kumimoji="0" lang="ru-RU" sz="1600"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6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человек, относящийся ко всему резко отрицательно</a:t>
            </a:r>
            <a:r>
              <a:rPr kumimoji="0" lang="ru-RU" sz="1600" i="0" u="none" strike="noStrike" cap="none" normalizeH="0" baseline="0" dirty="0" smtClean="0">
                <a:ln>
                  <a:noFill/>
                </a:ln>
                <a:solidFill>
                  <a:schemeClr val="tx1"/>
                </a:solidFill>
                <a:effectLst/>
                <a:latin typeface="Calibri"/>
                <a:ea typeface="Times New Roman" pitchFamily="18" charset="0"/>
                <a:cs typeface="Times New Roman" pitchFamily="18" charset="0"/>
              </a:rPr>
              <a:t>»</a:t>
            </a:r>
            <a:endParaRPr kumimoji="0" lang="ru-RU" sz="160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И.С. Тургенев  Роман </a:t>
            </a:r>
            <a:r>
              <a:rPr kumimoji="0" lang="ru-RU" sz="1600" b="1" i="0" u="none" strike="noStrike" cap="none" normalizeH="0" baseline="0" dirty="0" smtClean="0">
                <a:ln>
                  <a:noFill/>
                </a:ln>
                <a:solidFill>
                  <a:srgbClr val="FF0000"/>
                </a:solidFill>
                <a:effectLst/>
                <a:latin typeface="Calibri"/>
                <a:ea typeface="Times New Roman" pitchFamily="18" charset="0"/>
                <a:cs typeface="Times New Roman" pitchFamily="18" charset="0"/>
              </a:rPr>
              <a:t>«</a:t>
            </a:r>
            <a:r>
              <a:rPr kumimoji="0" lang="ru-RU" sz="16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Отцы и дети</a:t>
            </a:r>
            <a:r>
              <a:rPr kumimoji="0" lang="ru-RU" sz="1600" b="1" i="0" u="none" strike="noStrike" cap="none" normalizeH="0" baseline="0" dirty="0" smtClean="0">
                <a:ln>
                  <a:noFill/>
                </a:ln>
                <a:solidFill>
                  <a:srgbClr val="FF0000"/>
                </a:solidFill>
                <a:effectLst/>
                <a:latin typeface="Calibri"/>
                <a:ea typeface="Times New Roman" pitchFamily="18" charset="0"/>
                <a:cs typeface="Times New Roman" pitchFamily="18" charset="0"/>
              </a:rPr>
              <a:t>»</a:t>
            </a:r>
            <a:endParaRPr kumimoji="0" lang="ru-RU" sz="16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sz="1600" b="1" dirty="0" smtClean="0">
              <a:solidFill>
                <a:schemeClr val="tx1"/>
              </a:solidFill>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sz="1600" b="1" dirty="0" smtClean="0">
              <a:solidFill>
                <a:schemeClr val="tx1"/>
              </a:solidFill>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sz="1600" b="1" dirty="0" smtClean="0">
              <a:solidFill>
                <a:schemeClr val="tx1"/>
              </a:solidFill>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6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sz="1600" b="1" dirty="0" smtClean="0">
              <a:solidFill>
                <a:schemeClr val="tx1"/>
              </a:solidFill>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6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6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6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16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Мы действуем в силу того, что мы признаём полезным</a:t>
            </a:r>
            <a:r>
              <a:rPr kumimoji="0" lang="ru-RU" sz="160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16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160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16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теперешнее время полезнее всего отрицание </a:t>
            </a:r>
            <a:r>
              <a:rPr kumimoji="0" lang="ru-RU" sz="160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16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мы отрицаем</a:t>
            </a:r>
            <a:r>
              <a:rPr kumimoji="0" lang="ru-RU" sz="1600" i="0" u="none" strike="noStrike" cap="none" normalizeH="0" baseline="0" dirty="0" smtClean="0">
                <a:ln>
                  <a:noFill/>
                </a:ln>
                <a:solidFill>
                  <a:schemeClr val="tx1"/>
                </a:solidFill>
                <a:effectLst/>
                <a:latin typeface="Calibri"/>
                <a:ea typeface="Times New Roman" pitchFamily="18" charset="0"/>
                <a:cs typeface="Times New Roman" pitchFamily="18" charset="0"/>
              </a:rPr>
              <a:t>»</a:t>
            </a:r>
            <a:endParaRPr kumimoji="0" lang="ru-RU" sz="160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Что отрицает Базаров?</a:t>
            </a:r>
            <a:endParaRPr kumimoji="0" lang="ru-RU" sz="1600" b="1" i="0" u="none" strike="noStrike" cap="none" normalizeH="0" baseline="0" dirty="0" smtClean="0">
              <a:ln>
                <a:noFill/>
              </a:ln>
              <a:solidFill>
                <a:srgbClr val="FF0000"/>
              </a:solidFill>
              <a:effectLst/>
              <a:latin typeface="Arial" pitchFamily="34" charset="0"/>
            </a:endParaRPr>
          </a:p>
        </p:txBody>
      </p:sp>
      <p:sp>
        <p:nvSpPr>
          <p:cNvPr id="7171" name="Rectangle 3"/>
          <p:cNvSpPr>
            <a:spLocks noChangeArrowheads="1"/>
          </p:cNvSpPr>
          <p:nvPr/>
        </p:nvSpPr>
        <p:spPr bwMode="auto">
          <a:xfrm>
            <a:off x="1428728" y="1214422"/>
            <a:ext cx="476136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93775" algn="l"/>
              </a:tabLst>
            </a:pP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993775" algn="l"/>
              </a:tabLst>
            </a:pPr>
            <a:r>
              <a:rPr kumimoji="0" lang="ru-RU" sz="1600" b="1" i="0" u="none" strike="noStrike" cap="none" normalizeH="0" baseline="0" dirty="0" smtClean="0">
                <a:ln>
                  <a:noFill/>
                </a:ln>
                <a:solidFill>
                  <a:srgbClr val="FF0000"/>
                </a:solidFill>
                <a:effectLst/>
                <a:latin typeface="Times New Roman" pitchFamily="18" charset="0"/>
                <a:cs typeface="Times New Roman" pitchFamily="18" charset="0"/>
              </a:rPr>
              <a:t>Евгений Базаров – «Отцы и дети» И.С. Тургенев.</a:t>
            </a:r>
            <a:endParaRPr kumimoji="0" lang="ru-RU" sz="1600" b="1" i="0" u="none" strike="noStrike" cap="none" normalizeH="0" baseline="0" dirty="0" smtClean="0">
              <a:ln>
                <a:noFill/>
              </a:ln>
              <a:solidFill>
                <a:srgbClr val="FF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93775" algn="l"/>
              </a:tabLst>
            </a:pPr>
            <a:endParaRPr kumimoji="0" lang="ru-RU" sz="1600" b="0" i="0" u="none" strike="noStrike" cap="none" normalizeH="0" baseline="0" dirty="0" smtClean="0">
              <a:ln>
                <a:noFill/>
              </a:ln>
              <a:solidFill>
                <a:schemeClr val="tx1"/>
              </a:solidFill>
              <a:effectLst/>
              <a:latin typeface="Arial" pitchFamily="34" charset="0"/>
            </a:endParaRPr>
          </a:p>
        </p:txBody>
      </p:sp>
      <p:pic>
        <p:nvPicPr>
          <p:cNvPr id="1028" name="Picture 4" descr="http://im7-tub.yandex.net/i?id=2778931&amp;tov=7"/>
          <p:cNvPicPr>
            <a:picLocks noChangeAspect="1" noChangeArrowheads="1"/>
          </p:cNvPicPr>
          <p:nvPr/>
        </p:nvPicPr>
        <p:blipFill>
          <a:blip r:embed="rId3"/>
          <a:srcRect/>
          <a:stretch>
            <a:fillRect/>
          </a:stretch>
        </p:blipFill>
        <p:spPr bwMode="auto">
          <a:xfrm>
            <a:off x="2143108" y="3286124"/>
            <a:ext cx="1571636" cy="2186626"/>
          </a:xfrm>
          <a:prstGeom prst="rect">
            <a:avLst/>
          </a:prstGeom>
          <a:ln>
            <a:noFill/>
          </a:ln>
          <a:effectLst>
            <a:outerShdw blurRad="292100" dist="139700" dir="2700000" algn="tl" rotWithShape="0">
              <a:srgbClr val="333333">
                <a:alpha val="65000"/>
              </a:srgbClr>
            </a:outerShdw>
          </a:effectLst>
        </p:spPr>
      </p:pic>
      <p:pic>
        <p:nvPicPr>
          <p:cNvPr id="1026" name="Picture 2" descr="http://im7-tub.yandex.net/i?id=16938864&amp;tov=7"/>
          <p:cNvPicPr>
            <a:picLocks noChangeAspect="1" noChangeArrowheads="1"/>
          </p:cNvPicPr>
          <p:nvPr/>
        </p:nvPicPr>
        <p:blipFill>
          <a:blip r:embed="rId4"/>
          <a:srcRect/>
          <a:stretch>
            <a:fillRect/>
          </a:stretch>
        </p:blipFill>
        <p:spPr bwMode="auto">
          <a:xfrm>
            <a:off x="4429124" y="3357562"/>
            <a:ext cx="1571636" cy="200419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 calcmode="lin" valueType="num">
                                      <p:cBhvr>
                                        <p:cTn id="7" dur="2000" fill="hold"/>
                                        <p:tgtEl>
                                          <p:spTgt spid="7171">
                                            <p:txEl>
                                              <p:pRg st="1" end="1"/>
                                            </p:txEl>
                                          </p:spTgt>
                                        </p:tgtEl>
                                        <p:attrNameLst>
                                          <p:attrName>ppt_w</p:attrName>
                                        </p:attrNameLst>
                                      </p:cBhvr>
                                      <p:tavLst>
                                        <p:tav tm="0">
                                          <p:val>
                                            <p:fltVal val="0"/>
                                          </p:val>
                                        </p:tav>
                                        <p:tav tm="100000">
                                          <p:val>
                                            <p:strVal val="#ppt_w"/>
                                          </p:val>
                                        </p:tav>
                                      </p:tavLst>
                                    </p:anim>
                                    <p:anim calcmode="lin" valueType="num">
                                      <p:cBhvr>
                                        <p:cTn id="8" dur="2000" fill="hold"/>
                                        <p:tgtEl>
                                          <p:spTgt spid="7171">
                                            <p:txEl>
                                              <p:pRg st="1" end="1"/>
                                            </p:txEl>
                                          </p:spTgt>
                                        </p:tgtEl>
                                        <p:attrNameLst>
                                          <p:attrName>ppt_h</p:attrName>
                                        </p:attrNameLst>
                                      </p:cBhvr>
                                      <p:tavLst>
                                        <p:tav tm="0">
                                          <p:val>
                                            <p:fltVal val="0"/>
                                          </p:val>
                                        </p:tav>
                                        <p:tav tm="100000">
                                          <p:val>
                                            <p:strVal val="#ppt_h"/>
                                          </p:val>
                                        </p:tav>
                                      </p:tavLst>
                                    </p:anim>
                                    <p:animEffect transition="in" filter="fade">
                                      <p:cBhvr>
                                        <p:cTn id="9" dur="2000"/>
                                        <p:tgtEl>
                                          <p:spTgt spid="7171">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7169"/>
                                        </p:tgtEl>
                                        <p:attrNameLst>
                                          <p:attrName>style.visibility</p:attrName>
                                        </p:attrNameLst>
                                      </p:cBhvr>
                                      <p:to>
                                        <p:strVal val="visible"/>
                                      </p:to>
                                    </p:set>
                                    <p:anim calcmode="lin" valueType="num">
                                      <p:cBhvr>
                                        <p:cTn id="14" dur="2000" fill="hold"/>
                                        <p:tgtEl>
                                          <p:spTgt spid="7169"/>
                                        </p:tgtEl>
                                        <p:attrNameLst>
                                          <p:attrName>ppt_w</p:attrName>
                                        </p:attrNameLst>
                                      </p:cBhvr>
                                      <p:tavLst>
                                        <p:tav tm="0">
                                          <p:val>
                                            <p:fltVal val="0"/>
                                          </p:val>
                                        </p:tav>
                                        <p:tav tm="100000">
                                          <p:val>
                                            <p:strVal val="#ppt_w"/>
                                          </p:val>
                                        </p:tav>
                                      </p:tavLst>
                                    </p:anim>
                                    <p:anim calcmode="lin" valueType="num">
                                      <p:cBhvr>
                                        <p:cTn id="15" dur="2000" fill="hold"/>
                                        <p:tgtEl>
                                          <p:spTgt spid="7169"/>
                                        </p:tgtEl>
                                        <p:attrNameLst>
                                          <p:attrName>ppt_h</p:attrName>
                                        </p:attrNameLst>
                                      </p:cBhvr>
                                      <p:tavLst>
                                        <p:tav tm="0">
                                          <p:val>
                                            <p:fltVal val="0"/>
                                          </p:val>
                                        </p:tav>
                                        <p:tav tm="100000">
                                          <p:val>
                                            <p:strVal val="#ppt_h"/>
                                          </p:val>
                                        </p:tav>
                                      </p:tavLst>
                                    </p:anim>
                                    <p:animEffect transition="in" filter="fade">
                                      <p:cBhvr>
                                        <p:cTn id="16" dur="2000"/>
                                        <p:tgtEl>
                                          <p:spTgt spid="7169"/>
                                        </p:tgtEl>
                                      </p:cBhvr>
                                    </p:animEffect>
                                  </p:childTnLst>
                                </p:cTn>
                              </p:par>
                              <p:par>
                                <p:cTn id="17" presetID="53" presetClass="entr" presetSubtype="0" fill="hold" nodeType="withEffect">
                                  <p:stCondLst>
                                    <p:cond delay="0"/>
                                  </p:stCondLst>
                                  <p:childTnLst>
                                    <p:set>
                                      <p:cBhvr>
                                        <p:cTn id="18" dur="1" fill="hold">
                                          <p:stCondLst>
                                            <p:cond delay="0"/>
                                          </p:stCondLst>
                                        </p:cTn>
                                        <p:tgtEl>
                                          <p:spTgt spid="1028"/>
                                        </p:tgtEl>
                                        <p:attrNameLst>
                                          <p:attrName>style.visibility</p:attrName>
                                        </p:attrNameLst>
                                      </p:cBhvr>
                                      <p:to>
                                        <p:strVal val="visible"/>
                                      </p:to>
                                    </p:set>
                                    <p:anim calcmode="lin" valueType="num">
                                      <p:cBhvr>
                                        <p:cTn id="19" dur="2000" fill="hold"/>
                                        <p:tgtEl>
                                          <p:spTgt spid="1028"/>
                                        </p:tgtEl>
                                        <p:attrNameLst>
                                          <p:attrName>ppt_w</p:attrName>
                                        </p:attrNameLst>
                                      </p:cBhvr>
                                      <p:tavLst>
                                        <p:tav tm="0">
                                          <p:val>
                                            <p:fltVal val="0"/>
                                          </p:val>
                                        </p:tav>
                                        <p:tav tm="100000">
                                          <p:val>
                                            <p:strVal val="#ppt_w"/>
                                          </p:val>
                                        </p:tav>
                                      </p:tavLst>
                                    </p:anim>
                                    <p:anim calcmode="lin" valueType="num">
                                      <p:cBhvr>
                                        <p:cTn id="20" dur="2000" fill="hold"/>
                                        <p:tgtEl>
                                          <p:spTgt spid="1028"/>
                                        </p:tgtEl>
                                        <p:attrNameLst>
                                          <p:attrName>ppt_h</p:attrName>
                                        </p:attrNameLst>
                                      </p:cBhvr>
                                      <p:tavLst>
                                        <p:tav tm="0">
                                          <p:val>
                                            <p:fltVal val="0"/>
                                          </p:val>
                                        </p:tav>
                                        <p:tav tm="100000">
                                          <p:val>
                                            <p:strVal val="#ppt_h"/>
                                          </p:val>
                                        </p:tav>
                                      </p:tavLst>
                                    </p:anim>
                                    <p:animEffect transition="in" filter="fade">
                                      <p:cBhvr>
                                        <p:cTn id="21" dur="2000"/>
                                        <p:tgtEl>
                                          <p:spTgt spid="1028"/>
                                        </p:tgtEl>
                                      </p:cBhvr>
                                    </p:animEffect>
                                  </p:childTnLst>
                                </p:cTn>
                              </p:par>
                              <p:par>
                                <p:cTn id="22" presetID="53" presetClass="entr" presetSubtype="0" fill="hold" nodeType="withEffect">
                                  <p:stCondLst>
                                    <p:cond delay="0"/>
                                  </p:stCondLst>
                                  <p:childTnLst>
                                    <p:set>
                                      <p:cBhvr>
                                        <p:cTn id="23" dur="1" fill="hold">
                                          <p:stCondLst>
                                            <p:cond delay="0"/>
                                          </p:stCondLst>
                                        </p:cTn>
                                        <p:tgtEl>
                                          <p:spTgt spid="1026"/>
                                        </p:tgtEl>
                                        <p:attrNameLst>
                                          <p:attrName>style.visibility</p:attrName>
                                        </p:attrNameLst>
                                      </p:cBhvr>
                                      <p:to>
                                        <p:strVal val="visible"/>
                                      </p:to>
                                    </p:set>
                                    <p:anim calcmode="lin" valueType="num">
                                      <p:cBhvr>
                                        <p:cTn id="24" dur="2000" fill="hold"/>
                                        <p:tgtEl>
                                          <p:spTgt spid="1026"/>
                                        </p:tgtEl>
                                        <p:attrNameLst>
                                          <p:attrName>ppt_w</p:attrName>
                                        </p:attrNameLst>
                                      </p:cBhvr>
                                      <p:tavLst>
                                        <p:tav tm="0">
                                          <p:val>
                                            <p:fltVal val="0"/>
                                          </p:val>
                                        </p:tav>
                                        <p:tav tm="100000">
                                          <p:val>
                                            <p:strVal val="#ppt_w"/>
                                          </p:val>
                                        </p:tav>
                                      </p:tavLst>
                                    </p:anim>
                                    <p:anim calcmode="lin" valueType="num">
                                      <p:cBhvr>
                                        <p:cTn id="25" dur="2000" fill="hold"/>
                                        <p:tgtEl>
                                          <p:spTgt spid="1026"/>
                                        </p:tgtEl>
                                        <p:attrNameLst>
                                          <p:attrName>ppt_h</p:attrName>
                                        </p:attrNameLst>
                                      </p:cBhvr>
                                      <p:tavLst>
                                        <p:tav tm="0">
                                          <p:val>
                                            <p:fltVal val="0"/>
                                          </p:val>
                                        </p:tav>
                                        <p:tav tm="100000">
                                          <p:val>
                                            <p:strVal val="#ppt_h"/>
                                          </p:val>
                                        </p:tav>
                                      </p:tavLst>
                                    </p:anim>
                                    <p:animEffect transition="in" filter="fade">
                                      <p:cBhvr>
                                        <p:cTn id="26"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14290"/>
            <a:ext cx="5838844" cy="1143000"/>
          </a:xfrm>
        </p:spPr>
        <p:txBody>
          <a:bodyPr>
            <a:noAutofit/>
          </a:bodyPr>
          <a:lstStyle/>
          <a:p>
            <a:pPr lvl="0" algn="ctr" fontAlgn="base">
              <a:spcAft>
                <a:spcPct val="0"/>
              </a:spcAft>
              <a:tabLst>
                <a:tab pos="2324100" algn="l"/>
              </a:tabLst>
            </a:pPr>
            <a:r>
              <a:rPr lang="ru-RU" sz="2000" u="sng" cap="none" dirty="0" smtClean="0">
                <a:ln>
                  <a:noFill/>
                </a:ln>
                <a:solidFill>
                  <a:srgbClr val="FF0000"/>
                </a:solidFill>
                <a:latin typeface="Times New Roman" pitchFamily="18" charset="0"/>
                <a:ea typeface="Times New Roman" pitchFamily="18" charset="0"/>
                <a:cs typeface="Times New Roman" pitchFamily="18" charset="0"/>
              </a:rPr>
              <a:t>Задание: </a:t>
            </a:r>
            <a:br>
              <a:rPr lang="ru-RU" sz="2000" u="sng" cap="none" dirty="0" smtClean="0">
                <a:ln>
                  <a:noFill/>
                </a:ln>
                <a:solidFill>
                  <a:srgbClr val="FF0000"/>
                </a:solidFill>
                <a:latin typeface="Times New Roman" pitchFamily="18" charset="0"/>
                <a:ea typeface="Times New Roman" pitchFamily="18" charset="0"/>
                <a:cs typeface="Times New Roman" pitchFamily="18" charset="0"/>
              </a:rPr>
            </a:br>
            <a:r>
              <a:rPr lang="ru-RU" sz="2000" cap="none" dirty="0" smtClean="0">
                <a:ln>
                  <a:noFill/>
                </a:ln>
                <a:solidFill>
                  <a:schemeClr val="tx2">
                    <a:lumMod val="75000"/>
                  </a:schemeClr>
                </a:solidFill>
                <a:latin typeface="Times New Roman" pitchFamily="18" charset="0"/>
                <a:ea typeface="Times New Roman" pitchFamily="18" charset="0"/>
                <a:cs typeface="Times New Roman" pitchFamily="18" charset="0"/>
              </a:rPr>
              <a:t>подбери аргументы  для доказательства </a:t>
            </a:r>
            <a:br>
              <a:rPr lang="ru-RU" sz="2000" cap="none" dirty="0" smtClean="0">
                <a:ln>
                  <a:noFill/>
                </a:ln>
                <a:solidFill>
                  <a:schemeClr val="tx2">
                    <a:lumMod val="75000"/>
                  </a:schemeClr>
                </a:solidFill>
                <a:latin typeface="Times New Roman" pitchFamily="18" charset="0"/>
                <a:ea typeface="Times New Roman" pitchFamily="18" charset="0"/>
                <a:cs typeface="Times New Roman" pitchFamily="18" charset="0"/>
              </a:rPr>
            </a:br>
            <a:r>
              <a:rPr lang="ru-RU" sz="2000" cap="none" dirty="0" smtClean="0">
                <a:ln>
                  <a:noFill/>
                </a:ln>
                <a:solidFill>
                  <a:schemeClr val="tx2">
                    <a:lumMod val="75000"/>
                  </a:schemeClr>
                </a:solidFill>
                <a:latin typeface="Times New Roman" pitchFamily="18" charset="0"/>
                <a:ea typeface="Times New Roman" pitchFamily="18" charset="0"/>
                <a:cs typeface="Times New Roman" pitchFamily="18" charset="0"/>
              </a:rPr>
              <a:t>истинности одной из заповедей  гуманизма </a:t>
            </a:r>
            <a:br>
              <a:rPr lang="ru-RU" sz="2000" cap="none" dirty="0" smtClean="0">
                <a:ln>
                  <a:noFill/>
                </a:ln>
                <a:solidFill>
                  <a:schemeClr val="tx2">
                    <a:lumMod val="75000"/>
                  </a:schemeClr>
                </a:solidFill>
                <a:latin typeface="Times New Roman" pitchFamily="18" charset="0"/>
                <a:ea typeface="Times New Roman" pitchFamily="18" charset="0"/>
                <a:cs typeface="Times New Roman" pitchFamily="18" charset="0"/>
              </a:rPr>
            </a:br>
            <a:r>
              <a:rPr lang="ru-RU" sz="2000" cap="none" dirty="0" smtClean="0">
                <a:ln>
                  <a:noFill/>
                </a:ln>
                <a:solidFill>
                  <a:schemeClr val="tx2">
                    <a:lumMod val="75000"/>
                  </a:schemeClr>
                </a:solidFill>
                <a:latin typeface="Times New Roman" pitchFamily="18" charset="0"/>
                <a:ea typeface="Times New Roman" pitchFamily="18" charset="0"/>
                <a:cs typeface="Times New Roman" pitchFamily="18" charset="0"/>
              </a:rPr>
              <a:t>Д.С. Лихачёва</a:t>
            </a:r>
            <a:endParaRPr lang="ru-RU" sz="2000" dirty="0"/>
          </a:p>
        </p:txBody>
      </p:sp>
      <p:sp>
        <p:nvSpPr>
          <p:cNvPr id="3" name="Содержимое 2"/>
          <p:cNvSpPr>
            <a:spLocks noGrp="1"/>
          </p:cNvSpPr>
          <p:nvPr>
            <p:ph idx="1"/>
          </p:nvPr>
        </p:nvSpPr>
        <p:spPr>
          <a:xfrm>
            <a:off x="457200" y="1609416"/>
            <a:ext cx="7239000" cy="4819980"/>
          </a:xfrm>
        </p:spPr>
        <p:txBody>
          <a:bodyPr>
            <a:normAutofit fontScale="47500" lnSpcReduction="20000"/>
          </a:bodyPr>
          <a:lstStyle/>
          <a:p>
            <a:pPr marL="514350" indent="-514350" algn="just">
              <a:lnSpc>
                <a:spcPct val="115000"/>
              </a:lnSpc>
              <a:buClr>
                <a:srgbClr val="FF0000"/>
              </a:buClr>
              <a:buFont typeface="+mj-lt"/>
              <a:buAutoNum type="arabicPeriod"/>
              <a:tabLst>
                <a:tab pos="2324100" algn="l"/>
              </a:tabLst>
            </a:pPr>
            <a:endParaRPr lang="ru-RU" sz="2800" dirty="0" smtClean="0">
              <a:ln>
                <a:solidFill>
                  <a:schemeClr val="accent1"/>
                </a:solidFill>
              </a:ln>
              <a:solidFill>
                <a:schemeClr val="accent1">
                  <a:lumMod val="50000"/>
                </a:schemeClr>
              </a:solidFill>
              <a:latin typeface="Arial Unicode MS" pitchFamily="34" charset="-128"/>
              <a:ea typeface="Arial Unicode MS" pitchFamily="34" charset="-128"/>
              <a:cs typeface="Arial Unicode MS" pitchFamily="34" charset="-128"/>
            </a:endParaRPr>
          </a:p>
          <a:p>
            <a:pPr marL="514350" indent="-514350" algn="just">
              <a:lnSpc>
                <a:spcPct val="115000"/>
              </a:lnSpc>
              <a:buClr>
                <a:srgbClr val="FF0000"/>
              </a:buClr>
              <a:buFont typeface="+mj-lt"/>
              <a:buAutoNum type="arabicPeriod"/>
              <a:tabLst>
                <a:tab pos="2324100" algn="l"/>
              </a:tabLst>
            </a:pPr>
            <a:r>
              <a:rPr lang="ru-RU" sz="3400" dirty="0" smtClean="0">
                <a:ln>
                  <a:solidFill>
                    <a:schemeClr val="tx1"/>
                  </a:solidFill>
                </a:ln>
                <a:solidFill>
                  <a:sysClr val="windowText" lastClr="000000"/>
                </a:solidFill>
                <a:latin typeface="Arial Unicode MS" pitchFamily="34" charset="-128"/>
                <a:ea typeface="Arial Unicode MS" pitchFamily="34" charset="-128"/>
                <a:cs typeface="Arial Unicode MS" pitchFamily="34" charset="-128"/>
              </a:rPr>
              <a:t>Не прибегать к убийству и не начинать войну.</a:t>
            </a:r>
          </a:p>
          <a:p>
            <a:pPr marL="514350" indent="-514350" algn="just">
              <a:lnSpc>
                <a:spcPct val="115000"/>
              </a:lnSpc>
              <a:buClr>
                <a:srgbClr val="FF0000"/>
              </a:buClr>
              <a:buFont typeface="+mj-lt"/>
              <a:buAutoNum type="arabicPeriod"/>
              <a:tabLst>
                <a:tab pos="2324100" algn="l"/>
              </a:tabLst>
            </a:pPr>
            <a:r>
              <a:rPr lang="ru-RU" sz="3400" dirty="0" smtClean="0">
                <a:ln>
                  <a:solidFill>
                    <a:schemeClr val="tx1"/>
                  </a:solidFill>
                </a:ln>
                <a:solidFill>
                  <a:sysClr val="windowText" lastClr="000000"/>
                </a:solidFill>
                <a:latin typeface="Arial Unicode MS" pitchFamily="34" charset="-128"/>
                <a:ea typeface="Arial Unicode MS" pitchFamily="34" charset="-128"/>
                <a:cs typeface="Arial Unicode MS" pitchFamily="34" charset="-128"/>
              </a:rPr>
              <a:t>Не считать свой народ врагом других народов.</a:t>
            </a:r>
          </a:p>
          <a:p>
            <a:pPr marL="514350" indent="-514350" algn="just">
              <a:lnSpc>
                <a:spcPct val="115000"/>
              </a:lnSpc>
              <a:buClr>
                <a:srgbClr val="FF0000"/>
              </a:buClr>
              <a:buFont typeface="+mj-lt"/>
              <a:buAutoNum type="arabicPeriod"/>
              <a:tabLst>
                <a:tab pos="2324100" algn="l"/>
              </a:tabLst>
            </a:pPr>
            <a:r>
              <a:rPr lang="ru-RU" sz="3400" dirty="0" smtClean="0">
                <a:ln>
                  <a:solidFill>
                    <a:schemeClr val="tx1"/>
                  </a:solidFill>
                </a:ln>
                <a:solidFill>
                  <a:sysClr val="windowText" lastClr="000000"/>
                </a:solidFill>
                <a:latin typeface="Arial Unicode MS" pitchFamily="34" charset="-128"/>
                <a:ea typeface="Arial Unicode MS" pitchFamily="34" charset="-128"/>
                <a:cs typeface="Arial Unicode MS" pitchFamily="34" charset="-128"/>
              </a:rPr>
              <a:t>Не красть и не присваивать себе плодов труда ближнего своего.</a:t>
            </a:r>
          </a:p>
          <a:p>
            <a:pPr marL="514350" indent="-514350" algn="just">
              <a:lnSpc>
                <a:spcPct val="115000"/>
              </a:lnSpc>
              <a:buClr>
                <a:srgbClr val="FF0000"/>
              </a:buClr>
              <a:buFont typeface="+mj-lt"/>
              <a:buAutoNum type="arabicPeriod"/>
              <a:tabLst>
                <a:tab pos="2324100" algn="l"/>
              </a:tabLst>
            </a:pPr>
            <a:r>
              <a:rPr lang="ru-RU" sz="3400" dirty="0" smtClean="0">
                <a:ln>
                  <a:solidFill>
                    <a:schemeClr val="tx1"/>
                  </a:solidFill>
                </a:ln>
                <a:solidFill>
                  <a:sysClr val="windowText" lastClr="000000"/>
                </a:solidFill>
                <a:latin typeface="Arial Unicode MS" pitchFamily="34" charset="-128"/>
                <a:ea typeface="Arial Unicode MS" pitchFamily="34" charset="-128"/>
                <a:cs typeface="Arial Unicode MS" pitchFamily="34" charset="-128"/>
              </a:rPr>
              <a:t>Стремиться лишь к правде в науке и не использовать её во вред кому бы то ни было или в целях собственного обогащения.</a:t>
            </a:r>
          </a:p>
          <a:p>
            <a:pPr marL="514350" indent="-514350" algn="just">
              <a:lnSpc>
                <a:spcPct val="115000"/>
              </a:lnSpc>
              <a:buClr>
                <a:srgbClr val="FF0000"/>
              </a:buClr>
              <a:buFont typeface="+mj-lt"/>
              <a:buAutoNum type="arabicPeriod"/>
              <a:tabLst>
                <a:tab pos="2324100" algn="l"/>
              </a:tabLst>
            </a:pPr>
            <a:r>
              <a:rPr lang="ru-RU" sz="3400" dirty="0" smtClean="0">
                <a:ln>
                  <a:solidFill>
                    <a:schemeClr val="tx1"/>
                  </a:solidFill>
                </a:ln>
                <a:solidFill>
                  <a:sysClr val="windowText" lastClr="000000"/>
                </a:solidFill>
                <a:latin typeface="Arial Unicode MS" pitchFamily="34" charset="-128"/>
                <a:ea typeface="Arial Unicode MS" pitchFamily="34" charset="-128"/>
                <a:cs typeface="Arial Unicode MS" pitchFamily="34" charset="-128"/>
              </a:rPr>
              <a:t>Уважать идеи и чувства  других людей.</a:t>
            </a:r>
          </a:p>
          <a:p>
            <a:pPr marL="514350" indent="-514350" algn="just">
              <a:lnSpc>
                <a:spcPct val="115000"/>
              </a:lnSpc>
              <a:buClr>
                <a:srgbClr val="FF0000"/>
              </a:buClr>
              <a:buFont typeface="+mj-lt"/>
              <a:buAutoNum type="arabicPeriod"/>
              <a:tabLst>
                <a:tab pos="2324100" algn="l"/>
              </a:tabLst>
            </a:pPr>
            <a:r>
              <a:rPr lang="ru-RU" sz="3400" dirty="0" smtClean="0">
                <a:ln>
                  <a:solidFill>
                    <a:schemeClr val="tx1"/>
                  </a:solidFill>
                </a:ln>
                <a:solidFill>
                  <a:sysClr val="windowText" lastClr="000000"/>
                </a:solidFill>
                <a:latin typeface="Arial Unicode MS" pitchFamily="34" charset="-128"/>
                <a:ea typeface="Arial Unicode MS" pitchFamily="34" charset="-128"/>
                <a:cs typeface="Arial Unicode MS" pitchFamily="34" charset="-128"/>
              </a:rPr>
              <a:t>Уважать своих родителей и предков, сохранять и уважать их культурное наследие.</a:t>
            </a:r>
          </a:p>
          <a:p>
            <a:pPr marL="514350" indent="-514350" algn="just">
              <a:lnSpc>
                <a:spcPct val="115000"/>
              </a:lnSpc>
              <a:buClr>
                <a:srgbClr val="FF0000"/>
              </a:buClr>
              <a:buFont typeface="+mj-lt"/>
              <a:buAutoNum type="arabicPeriod"/>
              <a:tabLst>
                <a:tab pos="2324100" algn="l"/>
              </a:tabLst>
            </a:pPr>
            <a:r>
              <a:rPr lang="ru-RU" sz="3400" dirty="0" smtClean="0">
                <a:ln>
                  <a:solidFill>
                    <a:schemeClr val="tx1"/>
                  </a:solidFill>
                </a:ln>
                <a:solidFill>
                  <a:sysClr val="windowText" lastClr="000000"/>
                </a:solidFill>
                <a:latin typeface="Arial Unicode MS" pitchFamily="34" charset="-128"/>
                <a:ea typeface="Arial Unicode MS" pitchFamily="34" charset="-128"/>
                <a:cs typeface="Arial Unicode MS" pitchFamily="34" charset="-128"/>
              </a:rPr>
              <a:t>Бережно относиться к Природе,  как к своей матери и помощнице.</a:t>
            </a:r>
          </a:p>
          <a:p>
            <a:pPr marL="514350" indent="-514350" algn="just">
              <a:lnSpc>
                <a:spcPct val="115000"/>
              </a:lnSpc>
              <a:buClr>
                <a:srgbClr val="FF0000"/>
              </a:buClr>
              <a:buFont typeface="+mj-lt"/>
              <a:buAutoNum type="arabicPeriod"/>
              <a:tabLst>
                <a:tab pos="2324100" algn="l"/>
              </a:tabLst>
            </a:pPr>
            <a:r>
              <a:rPr lang="ru-RU" sz="3400" dirty="0" smtClean="0">
                <a:ln>
                  <a:solidFill>
                    <a:schemeClr val="tx1"/>
                  </a:solidFill>
                </a:ln>
                <a:solidFill>
                  <a:sysClr val="windowText" lastClr="000000"/>
                </a:solidFill>
                <a:latin typeface="Arial Unicode MS" pitchFamily="34" charset="-128"/>
                <a:ea typeface="Arial Unicode MS" pitchFamily="34" charset="-128"/>
                <a:cs typeface="Arial Unicode MS" pitchFamily="34" charset="-128"/>
              </a:rPr>
              <a:t>Стремиться к тому, чтобы твой труд и твои дела  были плодом свободного человека, а не раба.</a:t>
            </a:r>
          </a:p>
          <a:p>
            <a:pPr marL="514350" indent="-514350" algn="just">
              <a:lnSpc>
                <a:spcPct val="115000"/>
              </a:lnSpc>
              <a:buClr>
                <a:srgbClr val="FF0000"/>
              </a:buClr>
              <a:buFont typeface="+mj-lt"/>
              <a:buAutoNum type="arabicPeriod"/>
              <a:tabLst>
                <a:tab pos="2324100" algn="l"/>
              </a:tabLst>
            </a:pPr>
            <a:r>
              <a:rPr lang="ru-RU" sz="3400" dirty="0" smtClean="0">
                <a:ln>
                  <a:solidFill>
                    <a:schemeClr val="tx1"/>
                  </a:solidFill>
                </a:ln>
                <a:solidFill>
                  <a:sysClr val="windowText" lastClr="000000"/>
                </a:solidFill>
                <a:latin typeface="Arial Unicode MS" pitchFamily="34" charset="-128"/>
                <a:ea typeface="Arial Unicode MS" pitchFamily="34" charset="-128"/>
                <a:cs typeface="Arial Unicode MS" pitchFamily="34" charset="-128"/>
              </a:rPr>
              <a:t>Преклоняться перед жизнью во всех её проявлениях и стремиться осуществить всё воображаемое.</a:t>
            </a:r>
          </a:p>
          <a:p>
            <a:pPr marL="514350" indent="-514350" algn="just">
              <a:lnSpc>
                <a:spcPct val="115000"/>
              </a:lnSpc>
              <a:buClr>
                <a:srgbClr val="FF0000"/>
              </a:buClr>
              <a:buFont typeface="+mj-lt"/>
              <a:buAutoNum type="arabicPeriod"/>
              <a:tabLst>
                <a:tab pos="2324100" algn="l"/>
              </a:tabLst>
            </a:pPr>
            <a:r>
              <a:rPr lang="ru-RU" sz="3400" dirty="0" smtClean="0">
                <a:ln>
                  <a:solidFill>
                    <a:schemeClr val="tx1"/>
                  </a:solidFill>
                </a:ln>
                <a:solidFill>
                  <a:sysClr val="windowText" lastClr="000000"/>
                </a:solidFill>
                <a:latin typeface="Arial Unicode MS" pitchFamily="34" charset="-128"/>
                <a:ea typeface="Arial Unicode MS" pitchFamily="34" charset="-128"/>
                <a:cs typeface="Arial Unicode MS" pitchFamily="34" charset="-128"/>
              </a:rPr>
              <a:t>Быть всегда свободным, ибо люди рождаются свободными.  Не создавать себе кумиров, ни вождей, ни судей, ибо наказание за это будет ужасным.</a:t>
            </a:r>
          </a:p>
          <a:p>
            <a:pPr marL="457200" indent="-457200" algn="just">
              <a:lnSpc>
                <a:spcPct val="115000"/>
              </a:lnSpc>
              <a:buClr>
                <a:srgbClr val="FF0000"/>
              </a:buClr>
              <a:buFont typeface="+mj-lt"/>
              <a:buAutoNum type="arabicPeriod"/>
              <a:tabLst>
                <a:tab pos="2324100" algn="l"/>
              </a:tabLst>
            </a:pPr>
            <a:endParaRPr lang="ru-RU" sz="3400" dirty="0" smtClean="0">
              <a:ln>
                <a:solidFill>
                  <a:schemeClr val="accent1"/>
                </a:solidFill>
              </a:ln>
              <a:solidFill>
                <a:sysClr val="windowText" lastClr="000000"/>
              </a:solidFill>
              <a:latin typeface="Calibri"/>
              <a:ea typeface="Times New Roman"/>
              <a:cs typeface="Times New Roman"/>
            </a:endParaRPr>
          </a:p>
          <a:p>
            <a:pPr>
              <a:buClr>
                <a:srgbClr val="FF0000"/>
              </a:buClr>
            </a:pPr>
            <a:endParaRPr lang="ru-RU" sz="3400" dirty="0"/>
          </a:p>
        </p:txBody>
      </p:sp>
      <p:pic>
        <p:nvPicPr>
          <p:cNvPr id="5" name="Picture 3" descr="C:\Documents and Settings\User\Рабочий стол\картинки все\гифы\разное\50.gif"/>
          <p:cNvPicPr>
            <a:picLocks noChangeAspect="1" noChangeArrowheads="1" noCrop="1"/>
          </p:cNvPicPr>
          <p:nvPr/>
        </p:nvPicPr>
        <p:blipFill>
          <a:blip r:embed="rId3"/>
          <a:srcRect/>
          <a:stretch>
            <a:fillRect/>
          </a:stretch>
        </p:blipFill>
        <p:spPr bwMode="auto">
          <a:xfrm>
            <a:off x="8215338" y="1071546"/>
            <a:ext cx="748147" cy="1271592"/>
          </a:xfrm>
          <a:prstGeom prst="rect">
            <a:avLst/>
          </a:prstGeom>
          <a:noFill/>
        </p:spPr>
      </p:pic>
      <p:pic>
        <p:nvPicPr>
          <p:cNvPr id="7" name="Рисунок 6" descr="http://im7-tub.yandex.net/i?id=16444311&amp;tov=7">
            <a:hlinkClick r:id="rId4"/>
          </p:cNvPr>
          <p:cNvPicPr/>
          <p:nvPr/>
        </p:nvPicPr>
        <p:blipFill>
          <a:blip r:embed="rId5"/>
          <a:srcRect/>
          <a:stretch>
            <a:fillRect/>
          </a:stretch>
        </p:blipFill>
        <p:spPr bwMode="auto">
          <a:xfrm>
            <a:off x="6429388" y="142852"/>
            <a:ext cx="1571636" cy="221457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p:cBhvr override="childStyle">
                                        <p:cTn id="6" dur="2000" fill="hold"/>
                                        <p:tgtEl>
                                          <p:spTgt spid="3">
                                            <p:txEl>
                                              <p:pRg st="6" end="6"/>
                                            </p:txEl>
                                          </p:spTgt>
                                        </p:tgtEl>
                                        <p:attrNameLst>
                                          <p:attrName>style.color</p:attrName>
                                        </p:attrNameLst>
                                      </p:cBhvr>
                                      <p:to>
                                        <a:srgbClr val="FF3300"/>
                                      </p:to>
                                    </p:animClr>
                                  </p:childTnLst>
                                </p:cTn>
                              </p:par>
                              <p:par>
                                <p:cTn id="7" presetID="22" presetClass="exit" presetSubtype="4" fill="hold" nodeType="withEffect">
                                  <p:stCondLst>
                                    <p:cond delay="0"/>
                                  </p:stCondLst>
                                  <p:childTnLst>
                                    <p:animEffect transition="out" filter="wipe(down)">
                                      <p:cBhvr>
                                        <p:cTn id="8" dur="2000"/>
                                        <p:tgtEl>
                                          <p:spTgt spid="3">
                                            <p:txEl>
                                              <p:pRg st="1" end="1"/>
                                            </p:txEl>
                                          </p:spTgt>
                                        </p:tgtEl>
                                      </p:cBhvr>
                                    </p:animEffect>
                                    <p:set>
                                      <p:cBhvr>
                                        <p:cTn id="9" dur="1" fill="hold">
                                          <p:stCondLst>
                                            <p:cond delay="1999"/>
                                          </p:stCondLst>
                                        </p:cTn>
                                        <p:tgtEl>
                                          <p:spTgt spid="3">
                                            <p:txEl>
                                              <p:pRg st="1" end="1"/>
                                            </p:txEl>
                                          </p:spTgt>
                                        </p:tgtEl>
                                        <p:attrNameLst>
                                          <p:attrName>style.visibility</p:attrName>
                                        </p:attrNameLst>
                                      </p:cBhvr>
                                      <p:to>
                                        <p:strVal val="hidden"/>
                                      </p:to>
                                    </p:set>
                                  </p:childTnLst>
                                </p:cTn>
                              </p:par>
                              <p:par>
                                <p:cTn id="10" presetID="22" presetClass="exit" presetSubtype="4" fill="hold" nodeType="withEffect">
                                  <p:stCondLst>
                                    <p:cond delay="0"/>
                                  </p:stCondLst>
                                  <p:childTnLst>
                                    <p:animEffect transition="out" filter="wipe(down)">
                                      <p:cBhvr>
                                        <p:cTn id="11" dur="2000"/>
                                        <p:tgtEl>
                                          <p:spTgt spid="3">
                                            <p:txEl>
                                              <p:pRg st="2" end="2"/>
                                            </p:txEl>
                                          </p:spTgt>
                                        </p:tgtEl>
                                      </p:cBhvr>
                                    </p:animEffect>
                                    <p:set>
                                      <p:cBhvr>
                                        <p:cTn id="12" dur="1" fill="hold">
                                          <p:stCondLst>
                                            <p:cond delay="1999"/>
                                          </p:stCondLst>
                                        </p:cTn>
                                        <p:tgtEl>
                                          <p:spTgt spid="3">
                                            <p:txEl>
                                              <p:pRg st="2" end="2"/>
                                            </p:txEl>
                                          </p:spTgt>
                                        </p:tgtEl>
                                        <p:attrNameLst>
                                          <p:attrName>style.visibility</p:attrName>
                                        </p:attrNameLst>
                                      </p:cBhvr>
                                      <p:to>
                                        <p:strVal val="hidden"/>
                                      </p:to>
                                    </p:set>
                                  </p:childTnLst>
                                </p:cTn>
                              </p:par>
                              <p:par>
                                <p:cTn id="13" presetID="22" presetClass="exit" presetSubtype="4" fill="hold" nodeType="withEffect">
                                  <p:stCondLst>
                                    <p:cond delay="0"/>
                                  </p:stCondLst>
                                  <p:childTnLst>
                                    <p:animEffect transition="out" filter="wipe(down)">
                                      <p:cBhvr>
                                        <p:cTn id="14" dur="2000"/>
                                        <p:tgtEl>
                                          <p:spTgt spid="3">
                                            <p:txEl>
                                              <p:pRg st="3" end="3"/>
                                            </p:txEl>
                                          </p:spTgt>
                                        </p:tgtEl>
                                      </p:cBhvr>
                                    </p:animEffect>
                                    <p:set>
                                      <p:cBhvr>
                                        <p:cTn id="15" dur="1" fill="hold">
                                          <p:stCondLst>
                                            <p:cond delay="1999"/>
                                          </p:stCondLst>
                                        </p:cTn>
                                        <p:tgtEl>
                                          <p:spTgt spid="3">
                                            <p:txEl>
                                              <p:pRg st="3" end="3"/>
                                            </p:txEl>
                                          </p:spTgt>
                                        </p:tgtEl>
                                        <p:attrNameLst>
                                          <p:attrName>style.visibility</p:attrName>
                                        </p:attrNameLst>
                                      </p:cBhvr>
                                      <p:to>
                                        <p:strVal val="hidden"/>
                                      </p:to>
                                    </p:set>
                                  </p:childTnLst>
                                </p:cTn>
                              </p:par>
                              <p:par>
                                <p:cTn id="16" presetID="22" presetClass="exit" presetSubtype="4" fill="hold" nodeType="withEffect">
                                  <p:stCondLst>
                                    <p:cond delay="0"/>
                                  </p:stCondLst>
                                  <p:childTnLst>
                                    <p:animEffect transition="out" filter="wipe(down)">
                                      <p:cBhvr>
                                        <p:cTn id="17" dur="2000"/>
                                        <p:tgtEl>
                                          <p:spTgt spid="3">
                                            <p:txEl>
                                              <p:pRg st="4" end="4"/>
                                            </p:txEl>
                                          </p:spTgt>
                                        </p:tgtEl>
                                      </p:cBhvr>
                                    </p:animEffect>
                                    <p:set>
                                      <p:cBhvr>
                                        <p:cTn id="18" dur="1" fill="hold">
                                          <p:stCondLst>
                                            <p:cond delay="1999"/>
                                          </p:stCondLst>
                                        </p:cTn>
                                        <p:tgtEl>
                                          <p:spTgt spid="3">
                                            <p:txEl>
                                              <p:pRg st="4" end="4"/>
                                            </p:txEl>
                                          </p:spTgt>
                                        </p:tgtEl>
                                        <p:attrNameLst>
                                          <p:attrName>style.visibility</p:attrName>
                                        </p:attrNameLst>
                                      </p:cBhvr>
                                      <p:to>
                                        <p:strVal val="hidden"/>
                                      </p:to>
                                    </p:set>
                                  </p:childTnLst>
                                </p:cTn>
                              </p:par>
                              <p:par>
                                <p:cTn id="19" presetID="22" presetClass="exit" presetSubtype="4" fill="hold" nodeType="withEffect">
                                  <p:stCondLst>
                                    <p:cond delay="0"/>
                                  </p:stCondLst>
                                  <p:childTnLst>
                                    <p:animEffect transition="out" filter="wipe(down)">
                                      <p:cBhvr>
                                        <p:cTn id="20" dur="2000"/>
                                        <p:tgtEl>
                                          <p:spTgt spid="3">
                                            <p:txEl>
                                              <p:pRg st="5" end="5"/>
                                            </p:txEl>
                                          </p:spTgt>
                                        </p:tgtEl>
                                      </p:cBhvr>
                                    </p:animEffect>
                                    <p:set>
                                      <p:cBhvr>
                                        <p:cTn id="21" dur="1" fill="hold">
                                          <p:stCondLst>
                                            <p:cond delay="1999"/>
                                          </p:stCondLst>
                                        </p:cTn>
                                        <p:tgtEl>
                                          <p:spTgt spid="3">
                                            <p:txEl>
                                              <p:pRg st="5" end="5"/>
                                            </p:txEl>
                                          </p:spTgt>
                                        </p:tgtEl>
                                        <p:attrNameLst>
                                          <p:attrName>style.visibility</p:attrName>
                                        </p:attrNameLst>
                                      </p:cBhvr>
                                      <p:to>
                                        <p:strVal val="hidden"/>
                                      </p:to>
                                    </p:set>
                                  </p:childTnLst>
                                </p:cTn>
                              </p:par>
                              <p:par>
                                <p:cTn id="22" presetID="22" presetClass="exit" presetSubtype="1" fill="hold" nodeType="withEffect">
                                  <p:stCondLst>
                                    <p:cond delay="0"/>
                                  </p:stCondLst>
                                  <p:childTnLst>
                                    <p:animEffect transition="out" filter="wipe(up)">
                                      <p:cBhvr>
                                        <p:cTn id="23" dur="500"/>
                                        <p:tgtEl>
                                          <p:spTgt spid="3">
                                            <p:txEl>
                                              <p:pRg st="7" end="7"/>
                                            </p:txEl>
                                          </p:spTgt>
                                        </p:tgtEl>
                                      </p:cBhvr>
                                    </p:animEffect>
                                    <p:set>
                                      <p:cBhvr>
                                        <p:cTn id="24" dur="1" fill="hold">
                                          <p:stCondLst>
                                            <p:cond delay="499"/>
                                          </p:stCondLst>
                                        </p:cTn>
                                        <p:tgtEl>
                                          <p:spTgt spid="3">
                                            <p:txEl>
                                              <p:pRg st="7" end="7"/>
                                            </p:txEl>
                                          </p:spTgt>
                                        </p:tgtEl>
                                        <p:attrNameLst>
                                          <p:attrName>style.visibility</p:attrName>
                                        </p:attrNameLst>
                                      </p:cBhvr>
                                      <p:to>
                                        <p:strVal val="hidden"/>
                                      </p:to>
                                    </p:set>
                                  </p:childTnLst>
                                </p:cTn>
                              </p:par>
                              <p:par>
                                <p:cTn id="25" presetID="22" presetClass="exit" presetSubtype="1" fill="hold" nodeType="withEffect">
                                  <p:stCondLst>
                                    <p:cond delay="0"/>
                                  </p:stCondLst>
                                  <p:childTnLst>
                                    <p:animEffect transition="out" filter="wipe(up)">
                                      <p:cBhvr>
                                        <p:cTn id="26" dur="500"/>
                                        <p:tgtEl>
                                          <p:spTgt spid="3">
                                            <p:txEl>
                                              <p:pRg st="8" end="8"/>
                                            </p:txEl>
                                          </p:spTgt>
                                        </p:tgtEl>
                                      </p:cBhvr>
                                    </p:animEffect>
                                    <p:set>
                                      <p:cBhvr>
                                        <p:cTn id="27" dur="1" fill="hold">
                                          <p:stCondLst>
                                            <p:cond delay="499"/>
                                          </p:stCondLst>
                                        </p:cTn>
                                        <p:tgtEl>
                                          <p:spTgt spid="3">
                                            <p:txEl>
                                              <p:pRg st="8" end="8"/>
                                            </p:txEl>
                                          </p:spTgt>
                                        </p:tgtEl>
                                        <p:attrNameLst>
                                          <p:attrName>style.visibility</p:attrName>
                                        </p:attrNameLst>
                                      </p:cBhvr>
                                      <p:to>
                                        <p:strVal val="hidden"/>
                                      </p:to>
                                    </p:set>
                                  </p:childTnLst>
                                </p:cTn>
                              </p:par>
                              <p:par>
                                <p:cTn id="28" presetID="22" presetClass="exit" presetSubtype="1" fill="hold" nodeType="withEffect">
                                  <p:stCondLst>
                                    <p:cond delay="0"/>
                                  </p:stCondLst>
                                  <p:childTnLst>
                                    <p:animEffect transition="out" filter="wipe(up)">
                                      <p:cBhvr>
                                        <p:cTn id="29" dur="500"/>
                                        <p:tgtEl>
                                          <p:spTgt spid="3">
                                            <p:txEl>
                                              <p:pRg st="9" end="9"/>
                                            </p:txEl>
                                          </p:spTgt>
                                        </p:tgtEl>
                                      </p:cBhvr>
                                    </p:animEffect>
                                    <p:set>
                                      <p:cBhvr>
                                        <p:cTn id="30" dur="1" fill="hold">
                                          <p:stCondLst>
                                            <p:cond delay="499"/>
                                          </p:stCondLst>
                                        </p:cTn>
                                        <p:tgtEl>
                                          <p:spTgt spid="3">
                                            <p:txEl>
                                              <p:pRg st="9" end="9"/>
                                            </p:txEl>
                                          </p:spTgt>
                                        </p:tgtEl>
                                        <p:attrNameLst>
                                          <p:attrName>style.visibility</p:attrName>
                                        </p:attrNameLst>
                                      </p:cBhvr>
                                      <p:to>
                                        <p:strVal val="hidden"/>
                                      </p:to>
                                    </p:set>
                                  </p:childTnLst>
                                </p:cTn>
                              </p:par>
                              <p:par>
                                <p:cTn id="31" presetID="22" presetClass="exit" presetSubtype="1" fill="hold" nodeType="withEffect">
                                  <p:stCondLst>
                                    <p:cond delay="0"/>
                                  </p:stCondLst>
                                  <p:childTnLst>
                                    <p:animEffect transition="out" filter="wipe(up)">
                                      <p:cBhvr>
                                        <p:cTn id="32" dur="500"/>
                                        <p:tgtEl>
                                          <p:spTgt spid="3">
                                            <p:txEl>
                                              <p:pRg st="10" end="10"/>
                                            </p:txEl>
                                          </p:spTgt>
                                        </p:tgtEl>
                                      </p:cBhvr>
                                    </p:animEffect>
                                    <p:set>
                                      <p:cBhvr>
                                        <p:cTn id="33" dur="1" fill="hold">
                                          <p:stCondLst>
                                            <p:cond delay="499"/>
                                          </p:stCondLst>
                                        </p:cTn>
                                        <p:tgtEl>
                                          <p:spTgt spid="3">
                                            <p:txEl>
                                              <p:pRg st="10" end="1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1088</TotalTime>
  <Words>1118</Words>
  <Application>Microsoft Office PowerPoint</Application>
  <PresentationFormat>Экран (4:3)</PresentationFormat>
  <Paragraphs>227</Paragraphs>
  <Slides>17</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Изящная</vt:lpstr>
      <vt:lpstr>Слайд 1</vt:lpstr>
      <vt:lpstr>Слайд 2</vt:lpstr>
      <vt:lpstr>Слайд 3</vt:lpstr>
      <vt:lpstr>Слайд 4</vt:lpstr>
      <vt:lpstr>Требования</vt:lpstr>
      <vt:lpstr>Типы аргументов</vt:lpstr>
      <vt:lpstr>       </vt:lpstr>
      <vt:lpstr>Слайд 8</vt:lpstr>
      <vt:lpstr>Задание:  подбери аргументы  для доказательства  истинности одной из заповедей  гуманизма  Д.С. Лихачёва</vt:lpstr>
      <vt:lpstr>Слайд 10</vt:lpstr>
      <vt:lpstr>Слайд 11</vt:lpstr>
      <vt:lpstr>Слайд 12</vt:lpstr>
      <vt:lpstr>Слайд 13</vt:lpstr>
      <vt:lpstr>    Как можно ввести аргументы  в изложение собственной позиции? </vt:lpstr>
      <vt:lpstr>Слайд 15</vt:lpstr>
      <vt:lpstr>Слайд 16</vt:lpstr>
      <vt:lpstr>Слайд 17</vt:lpstr>
    </vt:vector>
  </TitlesOfParts>
  <Company>СШ№ 3</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СШ№ 3</dc:creator>
  <cp:lastModifiedBy>User</cp:lastModifiedBy>
  <cp:revision>104</cp:revision>
  <dcterms:created xsi:type="dcterms:W3CDTF">2009-02-12T23:19:26Z</dcterms:created>
  <dcterms:modified xsi:type="dcterms:W3CDTF">2010-01-28T22:03:06Z</dcterms:modified>
</cp:coreProperties>
</file>