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Экологическое равновесие в природе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09800" y="2514600"/>
            <a:ext cx="56388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Роль насекомых в экологическом равновесии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8ce4b3d475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343400"/>
            <a:ext cx="4572000" cy="2295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be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143000"/>
            <a:ext cx="2362200" cy="2590800"/>
          </a:xfrm>
          <a:prstGeom prst="rect">
            <a:avLst/>
          </a:prstGeom>
          <a:noFill/>
        </p:spPr>
      </p:pic>
      <p:pic>
        <p:nvPicPr>
          <p:cNvPr id="3075" name="Picture 3" descr="C:\Users\User\Pictures\post-38-11609328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038600"/>
            <a:ext cx="3619500" cy="2708593"/>
          </a:xfrm>
          <a:prstGeom prst="rect">
            <a:avLst/>
          </a:prstGeom>
          <a:noFill/>
        </p:spPr>
      </p:pic>
      <p:pic>
        <p:nvPicPr>
          <p:cNvPr id="3076" name="Picture 4" descr="C:\Users\User\Pictures\post-12150-1169416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64700"/>
            <a:ext cx="3276600" cy="2580000"/>
          </a:xfrm>
          <a:prstGeom prst="rect">
            <a:avLst/>
          </a:prstGeom>
          <a:noFill/>
        </p:spPr>
      </p:pic>
      <p:pic>
        <p:nvPicPr>
          <p:cNvPr id="3077" name="Picture 5" descr="C:\Users\User\Pictures\Zemlyanika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28600"/>
            <a:ext cx="3276600" cy="3276600"/>
          </a:xfrm>
          <a:prstGeom prst="rect">
            <a:avLst/>
          </a:prstGeom>
          <a:noFill/>
        </p:spPr>
      </p:pic>
      <p:pic>
        <p:nvPicPr>
          <p:cNvPr id="3078" name="Picture 6" descr="C:\Users\User\Pictures\IMGP4834a-v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52400"/>
            <a:ext cx="2224088" cy="3576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ecolo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6858000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/>
              <a:t>Берегите природу</a:t>
            </a:r>
            <a:endParaRPr lang="ru-RU" sz="4800" dirty="0"/>
          </a:p>
        </p:txBody>
      </p:sp>
      <p:pic>
        <p:nvPicPr>
          <p:cNvPr id="5122" name="Picture 2" descr="C:\Users\User\Pictures\artlib_gallery-146533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019800" cy="4139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22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457200"/>
            <a:ext cx="7363884" cy="6016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5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457200"/>
            <a:ext cx="7086600" cy="5638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df82_a50ae42c_L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3657600" cy="6172200"/>
          </a:xfrm>
        </p:spPr>
      </p:pic>
      <p:pic>
        <p:nvPicPr>
          <p:cNvPr id="6" name="Содержимое 5" descr="les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70374" y="152400"/>
            <a:ext cx="3806825" cy="6096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5400" dirty="0" smtClean="0"/>
              <a:t>Саранча</a:t>
            </a:r>
            <a:endParaRPr lang="ru-RU" sz="5400" dirty="0"/>
          </a:p>
        </p:txBody>
      </p:sp>
      <p:pic>
        <p:nvPicPr>
          <p:cNvPr id="5" name="Содержимое 4" descr="2009.06.16---18.58.2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20127" y="1600200"/>
            <a:ext cx="2531745" cy="4572000"/>
          </a:xfrm>
        </p:spPr>
      </p:pic>
      <p:pic>
        <p:nvPicPr>
          <p:cNvPr id="6" name="Содержимое 5" descr="sarancha_00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70375" y="1524000"/>
            <a:ext cx="3657600" cy="4648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/>
              <a:t>Дубовая листовертка</a:t>
            </a:r>
            <a:endParaRPr lang="ru-RU" sz="4800" dirty="0"/>
          </a:p>
        </p:txBody>
      </p:sp>
      <p:pic>
        <p:nvPicPr>
          <p:cNvPr id="5" name="Содержимое 4" descr="tortrix_viridana01-v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3657600" cy="4953000"/>
          </a:xfrm>
        </p:spPr>
      </p:pic>
      <p:pic>
        <p:nvPicPr>
          <p:cNvPr id="6" name="Содержимое 5" descr="oaks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419600" y="1600200"/>
            <a:ext cx="3352799" cy="5029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err="1" smtClean="0"/>
              <a:t>Растения-гусеницы-осы-потомство</a:t>
            </a:r>
            <a:endParaRPr lang="ru-RU" sz="2800" dirty="0"/>
          </a:p>
        </p:txBody>
      </p:sp>
      <p:pic>
        <p:nvPicPr>
          <p:cNvPr id="7" name="Содержимое 6" descr="am_4_st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2057400"/>
            <a:ext cx="2962656" cy="4267200"/>
          </a:xfrm>
        </p:spPr>
      </p:pic>
      <p:pic>
        <p:nvPicPr>
          <p:cNvPr id="8" name="Содержимое 7" descr="image025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962400" y="1600200"/>
            <a:ext cx="4114800" cy="4876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/>
              <a:t>Термиты</a:t>
            </a:r>
            <a:endParaRPr lang="ru-RU" sz="4800" dirty="0"/>
          </a:p>
        </p:txBody>
      </p:sp>
      <p:pic>
        <p:nvPicPr>
          <p:cNvPr id="6" name="Содержимое 5" descr="termites_workers_&amp;_queen_6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3657600" cy="4267200"/>
          </a:xfrm>
        </p:spPr>
      </p:pic>
      <p:pic>
        <p:nvPicPr>
          <p:cNvPr id="7" name="Содержимое 6" descr="1219675679_5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495801" y="1828799"/>
            <a:ext cx="3276600" cy="4200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насекомые\6bd7a4f84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838200"/>
            <a:ext cx="3005137" cy="2687637"/>
          </a:xfrm>
          <a:prstGeom prst="rect">
            <a:avLst/>
          </a:prstGeom>
          <a:noFill/>
        </p:spPr>
      </p:pic>
      <p:pic>
        <p:nvPicPr>
          <p:cNvPr id="2051" name="Picture 3" descr="C:\Users\User\Pictures\насекомые\�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1600200" cy="2133600"/>
          </a:xfrm>
          <a:prstGeom prst="rect">
            <a:avLst/>
          </a:prstGeom>
          <a:noFill/>
        </p:spPr>
      </p:pic>
      <p:pic>
        <p:nvPicPr>
          <p:cNvPr id="2052" name="Picture 4" descr="C:\Users\User\Pictures\насекомые\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52800"/>
            <a:ext cx="2590800" cy="3032125"/>
          </a:xfrm>
          <a:prstGeom prst="rect">
            <a:avLst/>
          </a:prstGeom>
          <a:noFill/>
        </p:spPr>
      </p:pic>
      <p:pic>
        <p:nvPicPr>
          <p:cNvPr id="2053" name="Picture 5" descr="C:\Users\User\Pictures\насекомые\Nasek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495800"/>
            <a:ext cx="4787900" cy="2219083"/>
          </a:xfrm>
          <a:prstGeom prst="rect">
            <a:avLst/>
          </a:prstGeom>
          <a:noFill/>
        </p:spPr>
      </p:pic>
      <p:pic>
        <p:nvPicPr>
          <p:cNvPr id="2054" name="Picture 6" descr="C:\Users\User\Pictures\насекомые\P50200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685800"/>
            <a:ext cx="1524000" cy="2971800"/>
          </a:xfrm>
          <a:prstGeom prst="rect">
            <a:avLst/>
          </a:prstGeom>
          <a:noFill/>
        </p:spPr>
      </p:pic>
      <p:pic>
        <p:nvPicPr>
          <p:cNvPr id="2055" name="Picture 7" descr="C:\Users\User\Pictures\насекомые\slide0006_image01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2362200"/>
            <a:ext cx="87947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</TotalTime>
  <Words>16</Words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Экологическое равновесие в природе</vt:lpstr>
      <vt:lpstr>Слайд 2</vt:lpstr>
      <vt:lpstr>Слайд 3</vt:lpstr>
      <vt:lpstr>Слайд 4</vt:lpstr>
      <vt:lpstr>Саранча</vt:lpstr>
      <vt:lpstr>Дубовая листовертка</vt:lpstr>
      <vt:lpstr>Растения-гусеницы-осы-потомство</vt:lpstr>
      <vt:lpstr>Термиты</vt:lpstr>
      <vt:lpstr>Слайд 9</vt:lpstr>
      <vt:lpstr>Слайд 10</vt:lpstr>
      <vt:lpstr>Слайд 11</vt:lpstr>
      <vt:lpstr>Берегите природу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равновесие в природе</dc:title>
  <dc:creator>User</dc:creator>
  <cp:lastModifiedBy>User</cp:lastModifiedBy>
  <cp:revision>15</cp:revision>
  <dcterms:created xsi:type="dcterms:W3CDTF">2010-01-10T12:53:49Z</dcterms:created>
  <dcterms:modified xsi:type="dcterms:W3CDTF">2011-11-16T18:23:26Z</dcterms:modified>
</cp:coreProperties>
</file>