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58" r:id="rId6"/>
    <p:sldId id="281" r:id="rId7"/>
    <p:sldId id="282" r:id="rId8"/>
    <p:sldId id="260" r:id="rId9"/>
    <p:sldId id="283" r:id="rId10"/>
    <p:sldId id="259" r:id="rId11"/>
    <p:sldId id="284" r:id="rId12"/>
    <p:sldId id="288" r:id="rId13"/>
    <p:sldId id="285" r:id="rId14"/>
    <p:sldId id="286" r:id="rId15"/>
    <p:sldId id="28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0043-7147-4718-A5BA-EBF998680E7D}" type="datetimeFigureOut">
              <a:rPr lang="ru-RU" smtClean="0"/>
              <a:pPr/>
              <a:t>10.08.2011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D120-C663-4057-8780-400BB974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today.ru/2010/04/great-barrier-reef-oil-spill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Экономика и </a:t>
            </a:r>
            <a:r>
              <a:rPr lang="ru-RU" b="1" dirty="0" smtClean="0">
                <a:solidFill>
                  <a:srgbClr val="00B050"/>
                </a:solidFill>
              </a:rPr>
              <a:t>экология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www.saveplanet.su/files/images/plane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01056" cy="404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7" y="607220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выполнила </a:t>
            </a:r>
            <a:r>
              <a:rPr lang="ru-RU" dirty="0" err="1" smtClean="0">
                <a:solidFill>
                  <a:srgbClr val="FF0000"/>
                </a:solidFill>
              </a:rPr>
              <a:t>Бунтова</a:t>
            </a:r>
            <a:r>
              <a:rPr lang="ru-RU" dirty="0" smtClean="0">
                <a:solidFill>
                  <a:srgbClr val="FF0000"/>
                </a:solidFill>
              </a:rPr>
              <a:t> А.В.(учитель начальных классов МОУ «СОШ № 48 г. Астрахань)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Взрыв нефтяной платформы </a:t>
            </a:r>
            <a:r>
              <a:rPr lang="ru-RU" sz="2000" b="1" dirty="0" err="1" smtClean="0"/>
              <a:t>Deepwater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Horizon</a:t>
            </a:r>
            <a:r>
              <a:rPr lang="ru-RU" sz="2000" b="1" dirty="0" smtClean="0"/>
              <a:t> в Мексиканском заливе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Авария, произошедшая 20 апреля 2010 года в 80 километрах от побережья штата Луизиана в Мексиканском заливе и со временем переросшая в техногенную катастрофу сначала локального, затем регионального масштаба, с негативными последствиями для экосистемы региона на многие десятилетия вперед.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3" descr="http://www.saveplanet.su/files/images/razliv_neft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42968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Ежедневно в воды </a:t>
            </a:r>
            <a:r>
              <a:rPr lang="ru-RU" sz="1400" b="1" dirty="0" smtClean="0"/>
              <a:t>Мексиканского залива</a:t>
            </a:r>
            <a:r>
              <a:rPr lang="ru-RU" sz="1400" dirty="0" smtClean="0"/>
              <a:t> продолжает выливаться </a:t>
            </a:r>
            <a:r>
              <a:rPr lang="ru-RU" sz="1400" b="1" dirty="0" smtClean="0"/>
              <a:t>800 тысяч литров нефти</a:t>
            </a:r>
            <a:r>
              <a:rPr lang="ru-RU" sz="1400" dirty="0" smtClean="0"/>
              <a:t>. Это худшее, что случалось с человечеством, за всю историю добычи нефти.</a:t>
            </a:r>
            <a:br>
              <a:rPr lang="ru-RU" sz="1400" dirty="0" smtClean="0"/>
            </a:br>
            <a:r>
              <a:rPr lang="ru-RU" sz="1400" dirty="0" smtClean="0"/>
              <a:t>. В результате </a:t>
            </a:r>
            <a:r>
              <a:rPr lang="ru-RU" sz="1400" u="sng" dirty="0" smtClean="0">
                <a:hlinkClick r:id="rId2"/>
              </a:rPr>
              <a:t>экологической катастрофы</a:t>
            </a:r>
            <a:r>
              <a:rPr lang="ru-RU" sz="1400" dirty="0" smtClean="0"/>
              <a:t> погибли 11 человек, еще более сотни рабочих удалось эвакуировать подоспевшим спасательным судам.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Экологическая катастрофа в Мексиканском залив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80724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Авария на АЭС в Японии</a:t>
            </a:r>
            <a:br>
              <a:rPr lang="ru-RU" dirty="0" smtClean="0"/>
            </a:br>
            <a:r>
              <a:rPr lang="ru-RU" dirty="0" smtClean="0"/>
              <a:t>2011г.</a:t>
            </a:r>
            <a:endParaRPr lang="ru-RU" dirty="0"/>
          </a:p>
        </p:txBody>
      </p:sp>
      <p:pic>
        <p:nvPicPr>
          <p:cNvPr id="4" name="Содержимое 3" descr="http://img-fotki.yandex.ru/get/5705/invngn.3c/0_5370a_3bb3d28d_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Гибель лесов-зелёных легких планеты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5721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Большой ущерб лесным ресурсам наносит переувлажнение почвы, подтопление в результате строительства ГЭС (особенно в равнинной местности), водохранилищ, шоссейных и железных дорог и т. д. Гибель лесов по этим причинам можно наблюдать практически во всех областях России. Промышленные предприятия, выбрасывая в атмосферу, воду, почву  вредные вещества  ускоряют гибель деревьев.</a:t>
            </a:r>
          </a:p>
          <a:p>
            <a:r>
              <a:rPr lang="ru-RU" sz="1800" b="1" dirty="0" smtClean="0"/>
              <a:t>Вековые леса безжалостно вырубаются.</a:t>
            </a:r>
          </a:p>
          <a:p>
            <a:endParaRPr lang="ru-RU" dirty="0"/>
          </a:p>
        </p:txBody>
      </p:sp>
      <p:pic>
        <p:nvPicPr>
          <p:cNvPr id="6" name="Содержимое 3" descr="http://www.saveplanet.su/files/images/forest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28"/>
            <a:ext cx="5283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 что останется после нас?</a:t>
            </a:r>
            <a:br>
              <a:rPr lang="ru-RU" sz="3600" dirty="0" smtClean="0"/>
            </a:br>
            <a:r>
              <a:rPr lang="ru-RU" sz="4000" dirty="0" smtClean="0"/>
              <a:t>Каким будет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Экологический прогноз?</a:t>
            </a:r>
            <a:endParaRPr lang="ru-RU" b="1" dirty="0"/>
          </a:p>
        </p:txBody>
      </p:sp>
      <p:pic>
        <p:nvPicPr>
          <p:cNvPr id="8" name="Содержимое 3" descr="http://www.saveplanet.su/files/images/rek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116"/>
            <a:ext cx="403860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http://www.saveplanet.su/files/images/musor(1)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7250" y="2143116"/>
            <a:ext cx="40005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://www.saveplanet.su/files/images/musor(2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6248" y="428604"/>
            <a:ext cx="4500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1436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Комфорт может погубить Землю. Пять планет вместо одной понадобится человечеству, если все будут жить так же, как американцы. Экологи изучили использование природных ресурсов в 124 странах мира, и пришли к неутешительным выводам. Уже сейчас люди потребляют больше, чем производит Земля. Сюда включены и отходы, для переработки которых тоже требуются ресурсы природы. Россияне живут с размахом на две планеты, европейцы на полторы. И Россия, и Европа наиболее расточительно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тебя зависит какой станет планета завтра!</a:t>
            </a:r>
            <a:endParaRPr lang="ru-RU" dirty="0"/>
          </a:p>
        </p:txBody>
      </p:sp>
      <p:pic>
        <p:nvPicPr>
          <p:cNvPr id="4" name="Содержимое 3" descr="Будущее планеты земля и человечества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438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Презентацию выполнила учитель  Высшей категории МОУ «СОШ № 48» г. Астрахани </a:t>
            </a:r>
            <a:r>
              <a:rPr lang="ru-RU" sz="1600" dirty="0" err="1" smtClean="0"/>
              <a:t>Бунтова</a:t>
            </a:r>
            <a:r>
              <a:rPr lang="ru-RU" sz="1600" dirty="0" smtClean="0"/>
              <a:t> А.В.</a:t>
            </a:r>
            <a:endParaRPr lang="ru-RU" sz="1600" dirty="0"/>
          </a:p>
        </p:txBody>
      </p:sp>
      <p:pic>
        <p:nvPicPr>
          <p:cNvPr id="4" name="Содержимое 3" descr="Развитие экологической культур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24844"/>
            <a:ext cx="381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стороны экономики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Необходимая и полезная продукция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Вред окружающей среде</a:t>
            </a:r>
            <a:endParaRPr lang="ru-RU" dirty="0"/>
          </a:p>
        </p:txBody>
      </p:sp>
      <p:pic>
        <p:nvPicPr>
          <p:cNvPr id="11" name="Содержимое 3" descr="Фото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1"/>
            <a:ext cx="30003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Фото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8381"/>
            <a:ext cx="3643338" cy="42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катастрофы</a:t>
            </a:r>
            <a:endParaRPr lang="ru-RU" dirty="0"/>
          </a:p>
        </p:txBody>
      </p:sp>
      <p:pic>
        <p:nvPicPr>
          <p:cNvPr id="6" name="Содержимое 3" descr="Чернобыл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Гибель Аральского моря, Казахстан</a:t>
            </a:r>
            <a:endParaRPr lang="ru-RU" dirty="0" smtClean="0"/>
          </a:p>
          <a:p>
            <a:r>
              <a:rPr lang="ru-RU" dirty="0" smtClean="0"/>
              <a:t>Аральское море до усыхания являлось четвертым по площади озером в мире после Каспийского моря. Его обмеление началось в 1960-х, когда Минсельхоз СССР стал забирать большую часть стока Сырдарьи и Амударьи в каналы, орошающие хлопковые и рисовые поля на территории Узбекистана и южного Казахстана. В результате море значительно отступило от своего берега, и обнажилось дно, покрытое морскими солями с примесью пестицидов и других химикатов. На 2003 год площадь поверхности Аральского моря составляла около четверти первоначальной, а объем воды - около 10 %.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Гибель Аральского моря,</a:t>
            </a:r>
            <a:br>
              <a:rPr lang="ru-RU" b="1" dirty="0" smtClean="0"/>
            </a:br>
            <a:r>
              <a:rPr lang="ru-RU" b="1" dirty="0" smtClean="0"/>
              <a:t> Казахстан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ральское мор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3895" y="1600200"/>
            <a:ext cx="68162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614734" cy="584043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Авария на химическом заводе в </a:t>
            </a:r>
            <a:r>
              <a:rPr lang="ru-RU" sz="2400" b="1" dirty="0" err="1" smtClean="0"/>
              <a:t>Севезо</a:t>
            </a:r>
            <a:r>
              <a:rPr lang="ru-RU" sz="2400" b="1" dirty="0" smtClean="0"/>
              <a:t>, Италия</a:t>
            </a:r>
            <a:endParaRPr lang="ru-RU" sz="2400" dirty="0" smtClean="0"/>
          </a:p>
          <a:p>
            <a:r>
              <a:rPr lang="ru-RU" sz="2400" dirty="0" smtClean="0"/>
              <a:t>В 1976 году на химическом заводе итальянского города </a:t>
            </a:r>
            <a:r>
              <a:rPr lang="ru-RU" sz="2400" dirty="0" err="1" smtClean="0"/>
              <a:t>Севезо</a:t>
            </a:r>
            <a:r>
              <a:rPr lang="ru-RU" sz="2400" dirty="0" smtClean="0"/>
              <a:t> произошла авария, в результате которой территория площадью более 18 км оказалась зараженной </a:t>
            </a:r>
            <a:r>
              <a:rPr lang="ru-RU" sz="2400" dirty="0" err="1" smtClean="0"/>
              <a:t>диоксином</a:t>
            </a:r>
            <a:r>
              <a:rPr lang="ru-RU" sz="2400" dirty="0" smtClean="0"/>
              <a:t>. Пострадали более 1000 человек, отмечалась массовая гибель животных. Ликвидация последствий аварии продолжалась более года.</a:t>
            </a:r>
            <a:endParaRPr lang="ru-RU" sz="2400" dirty="0"/>
          </a:p>
        </p:txBody>
      </p:sp>
      <p:pic>
        <p:nvPicPr>
          <p:cNvPr id="7" name="Содержимое 3" descr="Севез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7149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Бхопальская</a:t>
            </a:r>
            <a:r>
              <a:rPr lang="ru-RU" sz="2000" dirty="0" smtClean="0"/>
              <a:t> катастрофа - последствия аварии на химическом заводе </a:t>
            </a:r>
            <a:r>
              <a:rPr lang="ru-RU" sz="2000" dirty="0" err="1" smtClean="0"/>
              <a:t>Union</a:t>
            </a:r>
            <a:r>
              <a:rPr lang="ru-RU" sz="2000" dirty="0" smtClean="0"/>
              <a:t> </a:t>
            </a:r>
            <a:r>
              <a:rPr lang="ru-RU" sz="2000" dirty="0" err="1" smtClean="0"/>
              <a:t>Carbide</a:t>
            </a:r>
            <a:r>
              <a:rPr lang="ru-RU" sz="2000" dirty="0" smtClean="0"/>
              <a:t> в индийском городе </a:t>
            </a:r>
            <a:r>
              <a:rPr lang="ru-RU" sz="2000" dirty="0" err="1" smtClean="0"/>
              <a:t>Бхопал</a:t>
            </a:r>
            <a:r>
              <a:rPr lang="ru-RU" sz="2000" dirty="0" smtClean="0"/>
              <a:t> ранним утром 3 декабря 1984 года, повлекшей смерть, по крайней мере, 18 тысяч человек, из которых 3 тысячи человек погибли непосредственно в день трагедии, и 15 тысяч - в последующие годы.  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22145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Выброс цианистых соединений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Бхопале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Индия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Содержимое 3" descr="Бхопа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4290"/>
            <a:ext cx="53546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/>
              <a:t>Экологическая катастрофа в Венгрии 2010 г.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 октября 2010 года на венгерском заводе по производству глинозема в городе </a:t>
            </a:r>
            <a:r>
              <a:rPr lang="ru-RU" sz="1800" dirty="0" err="1" smtClean="0"/>
              <a:t>Айка</a:t>
            </a:r>
            <a:r>
              <a:rPr lang="ru-RU" sz="1800" dirty="0" smtClean="0"/>
              <a:t> произошел взрыв, в результате которого было повреждено хранилище с крайне ядовитым веществом - «красным шламом». Была прорвана дамба, в результате чего «красным шламом» были залиты сотни гектаров территории, а также Дунай с  притоками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3" descr="http://www.eco-net.ru/files/users/user-147/hungary_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01019"/>
            <a:ext cx="7929618" cy="46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Чернобыльская катастрофа, СССР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Разрушение 26 апреля 1986 года четвертого энергоблока Чернобыльской АЭС, расположенной на территории Украинской ССР (ныне - Украина). Разрушение носило взрывной характер, реактор был полностью разрушен, и в окружающую среду было выброшено большое количество радиоактивных веществ. Авария расценивается как крупнейшая в своем роде за всю историю ядерной энергетики, как по предполагаемому количеству погибших и пострадавших от ее последствий людей, так и по экономическому ущербу.</a:t>
            </a:r>
            <a:endParaRPr lang="ru-RU" sz="2000" dirty="0"/>
          </a:p>
        </p:txBody>
      </p:sp>
      <p:pic>
        <p:nvPicPr>
          <p:cNvPr id="4" name="Содержимое 3" descr="Чернобыл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429000"/>
            <a:ext cx="71438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418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Экономика и экология </vt:lpstr>
      <vt:lpstr>Две стороны экономики</vt:lpstr>
      <vt:lpstr>Экологические катастрофы</vt:lpstr>
      <vt:lpstr>Слайд 4</vt:lpstr>
      <vt:lpstr> Гибель Аральского моря,  Казахстан </vt:lpstr>
      <vt:lpstr>Слайд 6</vt:lpstr>
      <vt:lpstr>Слайд 7</vt:lpstr>
      <vt:lpstr>       Экологическая катастрофа в Венгрии 2010 г. 4 октября 2010 года на венгерском заводе по производству глинозема в городе Айка произошел взрыв, в результате которого было повреждено хранилище с крайне ядовитым веществом - «красным шламом». Была прорвана дамба, в результате чего «красным шламом» были залиты сотни гектаров территории, а также Дунай с  притоками   </vt:lpstr>
      <vt:lpstr>Чернобыльская катастрофа, СССР Разрушение 26 апреля 1986 года четвертого энергоблока Чернобыльской АЭС, расположенной на территории Украинской ССР (ныне - Украина). Разрушение носило взрывной характер, реактор был полностью разрушен, и в окружающую среду было выброшено большое количество радиоактивных веществ. Авария расценивается как крупнейшая в своем роде за всю историю ядерной энергетики, как по предполагаемому количеству погибших и пострадавших от ее последствий людей, так и по экономическому ущербу.</vt:lpstr>
      <vt:lpstr>  Взрыв нефтяной платформы Deepwater Horizon в Мексиканском заливе Авария, произошедшая 20 апреля 2010 года в 80 километрах от побережья штата Луизиана в Мексиканском заливе и со временем переросшая в техногенную катастрофу сначала локального, затем регионального масштаба, с негативными последствиями для экосистемы региона на многие десятилетия вперед.   </vt:lpstr>
      <vt:lpstr>Ежедневно в воды Мексиканского залива продолжает выливаться 800 тысяч литров нефти. Это худшее, что случалось с человечеством, за всю историю добычи нефти. . В результате экологической катастрофы погибли 11 человек, еще более сотни рабочих удалось эвакуировать подоспевшим спасательным судам. </vt:lpstr>
      <vt:lpstr>Авария на АЭС в Японии 2011г.</vt:lpstr>
      <vt:lpstr>Гибель лесов-зелёных легких планеты</vt:lpstr>
      <vt:lpstr> А что останется после нас? Каким будет  Экологический прогноз?</vt:lpstr>
      <vt:lpstr>Слайд 15</vt:lpstr>
      <vt:lpstr>От тебя зависит какой станет планета завтра!</vt:lpstr>
      <vt:lpstr>Презентацию выполнила учитель  Высшей категории МОУ «СОШ № 48» г. Астрахани Бунтова А.В.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2011-03-21T18:21:34Z</dcterms:created>
  <dcterms:modified xsi:type="dcterms:W3CDTF">2011-08-10T11:53:20Z</dcterms:modified>
</cp:coreProperties>
</file>