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68" r:id="rId23"/>
    <p:sldId id="281" r:id="rId24"/>
    <p:sldId id="282" r:id="rId25"/>
    <p:sldId id="286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7D2E2-9F67-4F5A-987F-0FD69A92CE80}" type="datetimeFigureOut">
              <a:rPr lang="ru-RU" smtClean="0"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523FD-BCDF-4832-923E-AA04686B37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«Это земля – твоя и моя</a:t>
            </a: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857892"/>
            <a:ext cx="8229600" cy="6857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Классный час – экологическая игра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чаще всего можно встретить стрекоз?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 лесу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Вблизи водоемов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 поле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самую большую птицу на земле?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Орел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Страус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Журавль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из медведей самый крупный?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478632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Бурый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Гималайский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271462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Белый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Какая птица живет дольше всех?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Гусь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Ворон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Утка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чаще всего можно встретить стрекоз?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 лесу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Вблизи водоемов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 поле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зверька с самой драгоценной шкурой?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Куница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Соболь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Белка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из зверей рождается зрячим?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Лисята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478632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Зайчата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Волчата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Сколько ног у паука?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Шесть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Восемь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Четыре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Какой хищный зверь самый сильный?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3643314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Тигр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2428868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Белый медведь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Лев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поступает волк, добыв пищу?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Ест сам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Кормит волчат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Отдает пищу волчатам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Ильшат Актасович\Desktop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"/>
            <a:ext cx="9144000" cy="688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Ильшат Актасович\Desktop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1"/>
            <a:ext cx="9144000" cy="68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Ильшат Актасович\Desktop\Рисунок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Ильшат Актасович\Desktop\Рисунок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" y="-29998"/>
            <a:ext cx="9122065" cy="68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Ильшат Актасович\Desktop\Рисунок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" y="-34280"/>
            <a:ext cx="9122065" cy="6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Ильшат Актасович\Desktop\Рисунок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" y="-15861"/>
            <a:ext cx="9122066" cy="69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Ильшат Актасович\Desktop\Рисунок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" y="26531"/>
            <a:ext cx="9122064" cy="68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Ильшат Актасович\Desktop\Рисунок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" y="36050"/>
            <a:ext cx="9147967" cy="68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Какого цвета самый крупный из дятлов?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64318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Пестрый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78619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Черный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Зеленый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поступает волк добыв пищу?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3714752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Ест сам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2571744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Кормит волчицу</a:t>
            </a:r>
            <a:endParaRPr lang="ru-RU" sz="4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4857760"/>
            <a:ext cx="6357982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Кормит волчат</a:t>
            </a:r>
            <a:endParaRPr lang="ru-RU" sz="4400" b="1" dirty="0"/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F91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1" y="3247432"/>
            <a:ext cx="7169517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850112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снижают плодородные земли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142984"/>
            <a:ext cx="850112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сила ветра, воды, энергия солнца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928802"/>
            <a:ext cx="850112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к</a:t>
            </a:r>
            <a:r>
              <a:rPr lang="ru-RU" sz="4000" b="1" dirty="0" smtClean="0"/>
              <a:t>расная книга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714620"/>
            <a:ext cx="850112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Сточные воды промышленных предприятий, канализация, радиационные сбросы 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500438"/>
            <a:ext cx="850112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заповедник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357694"/>
            <a:ext cx="850112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исток</a:t>
            </a:r>
            <a:endParaRPr lang="ru-RU" sz="4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143512"/>
            <a:ext cx="850112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Специальные устройства уменьшающие загрязнения среды отходами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5929330"/>
            <a:ext cx="8501122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</a:t>
            </a:r>
            <a:r>
              <a:rPr lang="ru-RU" sz="4000" b="1" dirty="0" smtClean="0"/>
              <a:t>ода, солнечная радиация, воздух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0867E-6 L 3.33333E-6 -0.23076 " pathEditMode="relative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4971E-6 L -0.00382 -0.4746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4971E-6 L -0.00382 -0.46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71676E-6 L -0.00382 -0.1294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7746E-6 L 3.05556E-6 0.12578 " pathEditMode="relative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8844E-6 L 2.22222E-6 0.4719 " pathEditMode="relative" ptsTypes="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8035E-6 L 5.55556E-7 0.70265 " pathEditMode="relative" ptsTypes="AA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:\классный час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5286412" cy="4020749"/>
          </a:xfrm>
          <a:prstGeom prst="rect">
            <a:avLst/>
          </a:prstGeom>
          <a:noFill/>
        </p:spPr>
      </p:pic>
      <p:pic>
        <p:nvPicPr>
          <p:cNvPr id="11268" name="Picture 4" descr="H:\классный час\IMG_49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57364"/>
            <a:ext cx="2857520" cy="3786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конкурс – Мой край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D:\сообщества\Новая папка\efa0cdeea8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71546"/>
            <a:ext cx="8128000" cy="556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классный час\map_f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1370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88" y="2994426"/>
            <a:ext cx="6456224" cy="173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Какая птица живет </a:t>
            </a:r>
            <a:r>
              <a:rPr lang="ru-RU" b="1" dirty="0" smtClean="0">
                <a:solidFill>
                  <a:schemeClr val="bg1"/>
                </a:solidFill>
              </a:rPr>
              <a:t>дольше всех?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носом деревья сажает?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Какая птица может летать</a:t>
            </a:r>
            <a:r>
              <a:rPr kumimoji="0" lang="ru-RU" sz="35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хвостом вперед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9289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Когда ежи не колются?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спит вниз головой?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Какому животному поставлено два памятника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кого каждый день растут зубы?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Какая птица выше всех летает?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Слепыми или зрячими родятся зайцы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Где у кузнечика ухо?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46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4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0"/>
                            </p:stCondLst>
                            <p:childTnLst>
                              <p:par>
                                <p:cTn id="55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0"/>
                            </p:stCondLst>
                            <p:childTnLst>
                              <p:par>
                                <p:cTn id="5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000"/>
                            </p:stCondLst>
                            <p:childTnLst>
                              <p:par>
                                <p:cTn id="64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6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0"/>
                            </p:stCondLst>
                            <p:childTnLst>
                              <p:par>
                                <p:cTn id="73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7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7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82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8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4000"/>
                            </p:stCondLst>
                            <p:childTnLst>
                              <p:par>
                                <p:cTn id="8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91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700338"/>
            <a:ext cx="8864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4038600" cy="4525963"/>
          </a:xfrm>
        </p:spPr>
        <p:txBody>
          <a:bodyPr/>
          <a:lstStyle/>
          <a:p>
            <a:pPr marL="0" indent="449263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Какое </a:t>
            </a:r>
            <a:r>
              <a:rPr lang="ru-RU" b="1" dirty="0">
                <a:solidFill>
                  <a:schemeClr val="bg1"/>
                </a:solidFill>
              </a:rPr>
              <a:t>дерево считается символом России?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357166"/>
            <a:ext cx="4038600" cy="4525963"/>
          </a:xfrm>
        </p:spPr>
        <p:txBody>
          <a:bodyPr/>
          <a:lstStyle/>
          <a:p>
            <a:pPr marL="0" indent="536575">
              <a:buNone/>
            </a:pPr>
            <a:r>
              <a:rPr lang="ru-RU" b="1" dirty="0">
                <a:solidFill>
                  <a:schemeClr val="bg1"/>
                </a:solidFill>
              </a:rPr>
              <a:t>Трава, к которой лучше не притрагиваться?</a:t>
            </a:r>
          </a:p>
        </p:txBody>
      </p:sp>
      <p:pic>
        <p:nvPicPr>
          <p:cNvPr id="3074" name="Picture 2" descr="H:\классный час\berez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785926"/>
            <a:ext cx="3071834" cy="4610632"/>
          </a:xfrm>
          <a:prstGeom prst="rect">
            <a:avLst/>
          </a:prstGeom>
          <a:noFill/>
        </p:spPr>
      </p:pic>
      <p:pic>
        <p:nvPicPr>
          <p:cNvPr id="3075" name="Picture 3" descr="H:\классный час\krapiva_dv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857364"/>
            <a:ext cx="3114080" cy="453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4038600" cy="4525963"/>
          </a:xfrm>
        </p:spPr>
        <p:txBody>
          <a:bodyPr/>
          <a:lstStyle/>
          <a:p>
            <a:pPr marL="0" indent="536575">
              <a:buNone/>
            </a:pPr>
            <a:r>
              <a:rPr lang="ru-RU" b="1" dirty="0">
                <a:solidFill>
                  <a:schemeClr val="bg1"/>
                </a:solidFill>
              </a:rPr>
              <a:t>Какая ягода бывает черной, красной, белой?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57166"/>
            <a:ext cx="4038600" cy="4525963"/>
          </a:xfrm>
        </p:spPr>
        <p:txBody>
          <a:bodyPr/>
          <a:lstStyle/>
          <a:p>
            <a:pPr marL="0" indent="449263">
              <a:buNone/>
            </a:pPr>
            <a:r>
              <a:rPr lang="ru-RU" b="1" dirty="0">
                <a:solidFill>
                  <a:schemeClr val="bg1"/>
                </a:solidFill>
              </a:rPr>
              <a:t>Лысеющий на ветру цветок?</a:t>
            </a:r>
          </a:p>
        </p:txBody>
      </p:sp>
      <p:pic>
        <p:nvPicPr>
          <p:cNvPr id="4098" name="Picture 2" descr="H:\классный час\245625571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4097671" cy="3429013"/>
          </a:xfrm>
          <a:prstGeom prst="rect">
            <a:avLst/>
          </a:prstGeom>
          <a:noFill/>
        </p:spPr>
      </p:pic>
      <p:pic>
        <p:nvPicPr>
          <p:cNvPr id="4099" name="Picture 3" descr="H:\классный час\22363690_oduvanch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408940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28604"/>
            <a:ext cx="4038600" cy="4525963"/>
          </a:xfrm>
        </p:spPr>
        <p:txBody>
          <a:bodyPr/>
          <a:lstStyle/>
          <a:p>
            <a:pPr marL="0" indent="449263">
              <a:buNone/>
            </a:pPr>
            <a:r>
              <a:rPr lang="ru-RU" b="1" dirty="0">
                <a:solidFill>
                  <a:schemeClr val="bg1"/>
                </a:solidFill>
              </a:rPr>
              <a:t>Настойка из этого растения действует на человека  как успокаивающее средство, а кошек – как возбуждающее. Какое это растение?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403235"/>
            <a:ext cx="4038600" cy="4525963"/>
          </a:xfrm>
        </p:spPr>
        <p:txBody>
          <a:bodyPr/>
          <a:lstStyle/>
          <a:p>
            <a:pPr marL="0" indent="623888">
              <a:buNone/>
            </a:pPr>
            <a:r>
              <a:rPr lang="ru-RU" b="1" dirty="0">
                <a:solidFill>
                  <a:schemeClr val="bg1"/>
                </a:solidFill>
              </a:rPr>
              <a:t>Какой цветок полицейские всего мира считают врагом номером один? </a:t>
            </a:r>
          </a:p>
        </p:txBody>
      </p:sp>
      <p:pic>
        <p:nvPicPr>
          <p:cNvPr id="5122" name="Picture 2" descr="H:\классный час\enc_2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571876"/>
            <a:ext cx="3124199" cy="2951152"/>
          </a:xfrm>
          <a:prstGeom prst="rect">
            <a:avLst/>
          </a:prstGeom>
          <a:noFill/>
        </p:spPr>
      </p:pic>
      <p:pic>
        <p:nvPicPr>
          <p:cNvPr id="5123" name="Picture 3" descr="H:\классный час\poppy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01875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Целебная ягода болота?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428604"/>
            <a:ext cx="4038600" cy="4525963"/>
          </a:xfrm>
        </p:spPr>
        <p:txBody>
          <a:bodyPr/>
          <a:lstStyle/>
          <a:p>
            <a:pPr marL="0" indent="449263">
              <a:buNone/>
            </a:pPr>
            <a:r>
              <a:rPr lang="ru-RU" b="1" dirty="0">
                <a:solidFill>
                  <a:schemeClr val="bg1"/>
                </a:solidFill>
              </a:rPr>
              <a:t>Какое дерево цветет последним? </a:t>
            </a:r>
          </a:p>
        </p:txBody>
      </p:sp>
      <p:pic>
        <p:nvPicPr>
          <p:cNvPr id="6146" name="Picture 2" descr="H:\классный час\Cranberry2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785404" cy="4071948"/>
          </a:xfrm>
          <a:prstGeom prst="rect">
            <a:avLst/>
          </a:prstGeom>
          <a:noFill/>
        </p:spPr>
      </p:pic>
      <p:pic>
        <p:nvPicPr>
          <p:cNvPr id="6147" name="Picture 3" descr="H:\классный час\lip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71636"/>
            <a:ext cx="3536163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28604"/>
            <a:ext cx="4038600" cy="4525963"/>
          </a:xfrm>
        </p:spPr>
        <p:txBody>
          <a:bodyPr/>
          <a:lstStyle/>
          <a:p>
            <a:pPr marL="0" indent="449263">
              <a:buNone/>
            </a:pPr>
            <a:r>
              <a:rPr lang="ru-RU" b="1" dirty="0">
                <a:solidFill>
                  <a:schemeClr val="bg1"/>
                </a:solidFill>
              </a:rPr>
              <a:t>Из какого растения ткут полотно?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428604"/>
            <a:ext cx="4038600" cy="4525963"/>
          </a:xfrm>
        </p:spPr>
        <p:txBody>
          <a:bodyPr/>
          <a:lstStyle/>
          <a:p>
            <a:pPr marL="0" indent="536575">
              <a:buNone/>
            </a:pPr>
            <a:r>
              <a:rPr lang="ru-RU" b="1" dirty="0">
                <a:solidFill>
                  <a:schemeClr val="bg1"/>
                </a:solidFill>
              </a:rPr>
              <a:t>Дерево, листья которого дрожат от малейшего ветра? </a:t>
            </a:r>
          </a:p>
        </p:txBody>
      </p:sp>
      <p:pic>
        <p:nvPicPr>
          <p:cNvPr id="7170" name="Picture 2" descr="H:\классный час\ena_14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2490782" cy="3321043"/>
          </a:xfrm>
          <a:prstGeom prst="rect">
            <a:avLst/>
          </a:prstGeom>
          <a:noFill/>
        </p:spPr>
      </p:pic>
      <p:pic>
        <p:nvPicPr>
          <p:cNvPr id="7171" name="Picture 3" descr="H:\классный час\15652506_800pxFeld_mit_reifer_Baumwol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83" y="3643314"/>
            <a:ext cx="4267215" cy="2857510"/>
          </a:xfrm>
          <a:prstGeom prst="rect">
            <a:avLst/>
          </a:prstGeom>
          <a:noFill/>
        </p:spPr>
      </p:pic>
      <p:pic>
        <p:nvPicPr>
          <p:cNvPr id="7172" name="Picture 4" descr="H:\классный час\populus-tremula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822451"/>
            <a:ext cx="3266972" cy="4678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67944" y="4293095"/>
            <a:ext cx="5076056" cy="1833067"/>
          </a:xfrm>
        </p:spPr>
        <p:txBody>
          <a:bodyPr/>
          <a:lstStyle/>
          <a:p>
            <a:pPr marL="87313" indent="536575" algn="ctr">
              <a:buNone/>
            </a:pPr>
            <a:r>
              <a:rPr lang="ru-RU" sz="2800" b="1" i="1" dirty="0">
                <a:solidFill>
                  <a:schemeClr val="bg1"/>
                </a:solidFill>
              </a:rPr>
              <a:t>Нужно выбрать правильный ответ.</a:t>
            </a:r>
          </a:p>
          <a:p>
            <a:pPr algn="ctr"/>
            <a:endParaRPr lang="ru-RU" dirty="0"/>
          </a:p>
        </p:txBody>
      </p:sp>
      <p:sp>
        <p:nvSpPr>
          <p:cNvPr id="9" name="Овал 8">
            <a:hlinkClick r:id="rId2" action="ppaction://hlinksldjump"/>
          </p:cNvPr>
          <p:cNvSpPr/>
          <p:nvPr/>
        </p:nvSpPr>
        <p:spPr>
          <a:xfrm>
            <a:off x="8215338" y="6000768"/>
            <a:ext cx="714380" cy="5715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2865438"/>
            <a:ext cx="9236076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326</Words>
  <Application>Microsoft Office PowerPoint</Application>
  <PresentationFormat>Экран (4:3)</PresentationFormat>
  <Paragraphs>80</Paragraphs>
  <Slides>27</Slides>
  <Notes>0</Notes>
  <HiddenSlides>12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«Это земля – твоя и моя»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чаще всего можно встретить стрекоз?</vt:lpstr>
      <vt:lpstr>Назовите самую большую птицу на земле?</vt:lpstr>
      <vt:lpstr>Какой из медведей самый крупный?</vt:lpstr>
      <vt:lpstr>Какая птица живет дольше всех?</vt:lpstr>
      <vt:lpstr>Где чаще всего можно встретить стрекоз?</vt:lpstr>
      <vt:lpstr>Назовите зверька с самой драгоценной шкурой?</vt:lpstr>
      <vt:lpstr>Кто из зверей рождается зрячим?</vt:lpstr>
      <vt:lpstr>Сколько ног у паука?</vt:lpstr>
      <vt:lpstr>Какой хищный зверь самый сильный?</vt:lpstr>
      <vt:lpstr>Как поступает волк, добыв пищу?</vt:lpstr>
      <vt:lpstr>Какого цвета самый крупный из дятлов?</vt:lpstr>
      <vt:lpstr>Как поступает волк добыв пищу?</vt:lpstr>
      <vt:lpstr>Презентация PowerPoint</vt:lpstr>
      <vt:lpstr>Презентация PowerPoint</vt:lpstr>
      <vt:lpstr>4 конкурс – Мой край</vt:lpstr>
      <vt:lpstr>Презентация PowerPoint</vt:lpstr>
      <vt:lpstr>Презентация PowerPoint</vt:lpstr>
      <vt:lpstr>Какая птица живет дольше всех?</vt:lpstr>
    </vt:vector>
  </TitlesOfParts>
  <Company>Губайдуллин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Ильшат</dc:creator>
  <cp:lastModifiedBy>админ</cp:lastModifiedBy>
  <cp:revision>21</cp:revision>
  <dcterms:created xsi:type="dcterms:W3CDTF">2009-10-26T11:42:46Z</dcterms:created>
  <dcterms:modified xsi:type="dcterms:W3CDTF">2011-11-10T16:31:31Z</dcterms:modified>
</cp:coreProperties>
</file>