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5AED9"/>
    <a:srgbClr val="1575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FBEAC7">
                <a:alpha val="67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Порядок слов в предложении. Инверсия.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00037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Урок русского языка в 11 классе (подготовка к ЕГЭ)</a:t>
            </a:r>
          </a:p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500298" y="471488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Выполнил учитель русского языка и литературы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МОУ-СОШ с.Лебедевка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Краснокутского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района Саратовской области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Бакирова Людмила Михайловна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571504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Имена собственные в предложении 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8143932" cy="5857916"/>
          </a:xfrm>
        </p:spPr>
        <p:txBody>
          <a:bodyPr>
            <a:normAutofit/>
          </a:bodyPr>
          <a:lstStyle/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Названия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книг, газет, журналов и т.п., заключенные в кавычки, не изменяются, если относятся к нарицательному существительному: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этом писали в газете «Аргументы и факты». Интервью для газеты «Аргументы и факты».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опубликованы газетой «Аргументы и факты»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Неправильно: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этом писали в газете «Аргументах и фактах».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 нарицательного существительного нет, имя собственное может изменяться: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«Аргументах и фактах» была заметка об этом случае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Деепричастные обороты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Получив игрушку, ребенок успокоился. Б) Ребенок, получив игрушку, успокоился. В) Ребенок успокоился, получив игрушку. – Сильнее всего причина выражена в 1-м примере, слабее – в последнем.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Неоправданная инверсия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857364"/>
          <a:ext cx="7786741" cy="2097416"/>
        </p:xfrm>
        <a:graphic>
          <a:graphicData uri="http://schemas.openxmlformats.org/drawingml/2006/table">
            <a:tbl>
              <a:tblPr/>
              <a:tblGrid>
                <a:gridCol w="2542833"/>
                <a:gridCol w="2621954"/>
                <a:gridCol w="2621954"/>
              </a:tblGrid>
              <a:tr h="83896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Типы ошибок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Примеры с ошибками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Правильные примеры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5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Неоправданная инверсия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Глаза его прикрывали стёкла очков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Стёкла очков прикрывали его глаза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85720" y="642918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Прямой порядок слов: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подлежащее предшествует сказуемому 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Дождь идёт)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согласованное определение стоит перед определяемым словом 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холодный дождь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несогласованное определение стоит после определяемого слова 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листья дуба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дополнение стоит после управляющего слова 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вымочил листья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обстоятельство образа действия стоит перед глаголом-сказуемым 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сильно льёт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Обратный порядок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(инверсионный характер) предложения определяется местом слова в предложении и положением связанных между собой членов предложения по отношению друг к другу. Выигрышным, значимым оказывается тот член предложения, который выносится в начало или, наоборот, отодвигается в конец предложения: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Сметливость его и тонкость чутья меня поразили. (А. Пушкин.) Чуден Днепр при тихой погоде... (Н. Гоголь.) С радостью принял он эту весть.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714356"/>
            <a:ext cx="800105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Прочитайте предложения, исправьте ошибки.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Запишите предложения в исправленном виде  и  подчеркните главные члены предложения.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Образ Татьяны наиболее близок автору, которая, по его мнению, является идеалом русской женщины.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Но однажды Галя понимает, что ее художник не любит.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 Татьяна молода и наивна, воспитанная на романах.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 Раскольников пролил кровь и за что должен расплачиваться.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5. Он даже обретает веру среди природы, которую потерял среди людей.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6. Перед нами пример людей того времени высшего света.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7. Атлантида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давно погибшая цивилизация из-за гордыни.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14348" y="1214422"/>
            <a:ext cx="78581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Прочитайте стихотворение А.К.Толстого.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Определите стиль и тип речи.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какому виду описаний, известных вам, можно отнести этот текст?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Осень! Обсыпается весь наш бедный сад,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Листья пожелтелые по ветру летят,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Лишь вдали красуются, там на дне долин,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Кисти ярко-красные вянущих рябин.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57224" y="2571744"/>
            <a:ext cx="63579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урок помог (не помог) мне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2000264"/>
          </a:xfrm>
        </p:spPr>
        <p:txBody>
          <a:bodyPr/>
          <a:lstStyle/>
          <a:p>
            <a:r>
              <a:rPr lang="ru-RU" b="1" dirty="0" smtClean="0">
                <a:solidFill>
                  <a:srgbClr val="FF3300"/>
                </a:solidFill>
                <a:latin typeface="Monotype Corsiva" pitchFamily="66" charset="0"/>
              </a:rPr>
              <a:t>СПАСИБО ЗА ВНИМАНИЕ!</a:t>
            </a:r>
            <a:endParaRPr lang="ru-RU" b="1" dirty="0">
              <a:solidFill>
                <a:srgbClr val="FF33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Синтаксическая разминка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Не, посадил, старика, на, </a:t>
            </a:r>
            <a:r>
              <a:rPr lang="ru-RU" i="1" dirty="0" err="1" smtClean="0">
                <a:latin typeface="Arial" pitchFamily="34" charset="0"/>
                <a:cs typeface="Arial" pitchFamily="34" charset="0"/>
              </a:rPr>
              <a:t>осла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, он.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Составьте из этих слов столько предложений русского языка, сколько возможно, если менять только порядок слов, не меняя формы.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"Он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посадил на старика" (изменен только порядок слов). «Он не посадил старика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Нельзя: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"Он старика посадил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не" (в русском языке отрицательная частица не может быть последним словом в предложении).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"Он не посадит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старика" (изменена форма глагола).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вы знаете о порядке слов в русском предложении?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Какую роль выполняет порядок слов в предложении и от чего зависит порядок слов?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Синтаксические нормы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 это нормы построения синтаксических конструкций – словосочетаний и предложений.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Инверсия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(от лат. 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inversion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- перестановка) – стилистическая фигура, состоящая в нарушении общепринятой грамматической последовательности речи; перестановка частей фразы придает ей своеобразный выразительный оттенок.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0"/>
            <a:ext cx="8229600" cy="500063"/>
          </a:xfrm>
        </p:spPr>
        <p:txBody>
          <a:bodyPr>
            <a:normAutofit/>
          </a:bodyPr>
          <a:lstStyle/>
          <a:p>
            <a:pPr lvl="0"/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Ошибки в предложениях с однородными членами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500042"/>
          <a:ext cx="8715435" cy="6255693"/>
        </p:xfrm>
        <a:graphic>
          <a:graphicData uri="http://schemas.openxmlformats.org/drawingml/2006/table">
            <a:tbl>
              <a:tblPr/>
              <a:tblGrid>
                <a:gridCol w="2846105"/>
                <a:gridCol w="2934665"/>
                <a:gridCol w="2934665"/>
              </a:tblGrid>
              <a:tr h="30241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  <a:cs typeface="Times New Roman"/>
                        </a:rPr>
                        <a:t>Типы ошибок</a:t>
                      </a:r>
                      <a:endParaRPr lang="ru-RU" sz="1400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  <a:cs typeface="Times New Roman"/>
                        </a:rPr>
                        <a:t>Примеры с ошибками</a:t>
                      </a:r>
                      <a:endParaRPr lang="ru-RU" sz="1400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  <a:cs typeface="Times New Roman"/>
                        </a:rPr>
                        <a:t>Правильные примеры</a:t>
                      </a:r>
                      <a:endParaRPr lang="ru-RU" sz="1400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2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Соединение в одном ряду видовых и родовых понятий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В лодке лежали караси, сазаны, лещи, рыба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В лодке лежала рыба: караси, сазаны, лещи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2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Соединение в одном ряду скрещивающихся понятий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 улице шли солдаты, мужчины и женщины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 улице шли солдаты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Соединение в одном ряду логически несовместимых понятий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Демонстранты шли с плакатами и радостными лицами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Демонстранты шли с плакатами </a:t>
                      </a:r>
                      <a:endParaRPr lang="ru-RU" sz="1400" b="1" dirty="0">
                        <a:latin typeface="Calibri"/>
                        <a:ea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23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Смешение компонентов двойных союзов – создание неправильной пары союзов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Хорошо отвечали на экзамене как </a:t>
                      </a:r>
                      <a:r>
                        <a:rPr lang="ru-RU" sz="14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одиннадцатиклассники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b="1" i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также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учащиеся девятых классов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Хорошо отвечали на экзамене как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одиннадцатиклассники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, так и учащиеся 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девятых</a:t>
                      </a:r>
                      <a:r>
                        <a:rPr lang="ru-RU" sz="1400" b="1" i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классов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Пропуск предлога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Группы туристов можно встретить на улицах, площадях, скверах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Группы туристов можно встретить на улицах, площадях, в скверах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Употребление сказуемых, управляющих разными падежами, при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одном</a:t>
                      </a:r>
                      <a:r>
                        <a:rPr lang="ru-RU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зависимом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слове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Во время войны народ надеялся и верил в победу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Во время войны народ надеялся (на кого? на что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?)на </a:t>
                      </a: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победу и верил ( в кого? во что?) в неё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1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однородности понятий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Мы любим футбол и стрелять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Мы любим футбол и стрельбу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23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Нарушение согласования в падеже членов однородного ряда и обобщающего слова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форуме принимали участие представители различных стран: Англия, Франция, Бельгия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форуме принимали участие представители различных стран: Англии, Франции, Бельгии)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Ошибки в предложениях с причастным оборотом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785794"/>
          <a:ext cx="8572559" cy="5790353"/>
        </p:xfrm>
        <a:graphic>
          <a:graphicData uri="http://schemas.openxmlformats.org/drawingml/2006/table">
            <a:tbl>
              <a:tblPr/>
              <a:tblGrid>
                <a:gridCol w="2799449"/>
                <a:gridCol w="2886555"/>
                <a:gridCol w="2886555"/>
              </a:tblGrid>
              <a:tr h="27093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Типы ошибок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Примеры с ошибками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Правильные примеры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2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Разрыв причастного оборота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определяемым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словом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Приготовленные оладьи мамой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были</a:t>
                      </a:r>
                      <a:r>
                        <a:rPr lang="ru-RU" sz="1600" i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необыкновенно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вкусны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Оладьи, приготовленные мамой,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были</a:t>
                      </a:r>
                      <a:r>
                        <a:rPr lang="ru-RU" sz="1600" i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необыкновенно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вкусны.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Приготовленные мамой оладьи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были</a:t>
                      </a:r>
                      <a:r>
                        <a:rPr lang="ru-RU" sz="1600" i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необыкновенно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вкусны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2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Нарушение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согласования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причастия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определяемым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словом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Воздух был пропитан острым запахом моря и жирными испарениями земли, незадолго до вечера смоченными дождем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Воздух был пропитан острым запахом моря и жирными испарениями 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земли,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незадолго до вечера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смоченной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дождем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Замена страдательных причастий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88900" indent="-889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действительными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Задание, выполняющееся нами, не вызывает особых затруднений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Задание, выполняемое нами, не вызывает особых затруднений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однородности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синтаксических элементов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предложения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Дождь, ливший с утра и который напоил землю, очень выручил хлеборобов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Дождь, ливший с утра и напоивший землю, очень выручил хлеборобов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73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Определяемое слово не должно разрывать причастный оборот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Приехавшие родственники из Сибири остановились у нас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Приехавшие из Сибири родственники остановились у нас или Родственники, приехавшие из Сибири, остановились у нас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Ошибки в построении сложноподчиненных предложений</a:t>
            </a:r>
            <a:endParaRPr lang="ru-RU" sz="18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1714488"/>
          <a:ext cx="8358245" cy="3500462"/>
        </p:xfrm>
        <a:graphic>
          <a:graphicData uri="http://schemas.openxmlformats.org/drawingml/2006/table">
            <a:tbl>
              <a:tblPr/>
              <a:tblGrid>
                <a:gridCol w="2729463"/>
                <a:gridCol w="2814391"/>
                <a:gridCol w="2814391"/>
              </a:tblGrid>
              <a:tr h="63644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Типы ошибок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Примеры с ошибками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Правильные примеры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1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Неверное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присоединение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придаточной части,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создающее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неоднозначность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восприятия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Лошади казаков, которые были покрыты пеной,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800" i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трудом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взбирались по горной тропе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Казачьи лошади, которые были покрыты пеной, с трудом взбирались по горной тропе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28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грамматической формы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союзного слова в придаточной части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Весной вернулись в село юноши,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которыми</a:t>
                      </a:r>
                      <a:r>
                        <a:rPr lang="ru-RU" sz="1800" i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служили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в армии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Весной вернулись в село юноши,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которые</a:t>
                      </a:r>
                      <a:r>
                        <a:rPr lang="ru-RU" sz="1800" i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служили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в армии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Ошибки в употреблении предлогов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3" y="745426"/>
          <a:ext cx="8715436" cy="5310263"/>
        </p:xfrm>
        <a:graphic>
          <a:graphicData uri="http://schemas.openxmlformats.org/drawingml/2006/table">
            <a:tbl>
              <a:tblPr/>
              <a:tblGrid>
                <a:gridCol w="2846106"/>
                <a:gridCol w="2934665"/>
                <a:gridCol w="2934665"/>
              </a:tblGrid>
              <a:tr h="3694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Типы ошибок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Примеры с ошибками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Правильные примеры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Ошибки в употреблении предлогов  благодаря, согласно, вопреки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Благодаря доктора больной поправился.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Поезд прибыл согласно расписания.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Вопреки прогноза погода была прекрасной.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Благодаря (кому?) докторУ больной поправился. Поезд прибыл согласно (чему?) расписаниЮ. Вопреки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(чему?) прогнозУ погода была прекрасной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Предлоги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благодаря, согласно, вопреки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(кому? чему?) управляют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Д.п.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7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Ошибки в употреблении предлога «по»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завершениЮ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учебного года мы поедем в Крым. По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приездУ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санаторий нужно проконсультироваться у врача.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завершениИ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учебного года мы поедем в Крым. По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приездЕ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санаторий нужно проконсультироваться у врача.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Скучать (по ком?) по Вас, по нас. Скучать (по кому?) по нему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Предлоги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в меру, в течение, в продолжение, в силу, в заключение, в виде, по причине, наподобие, посредством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(кого? чего?) управляют Р.п.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727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Предлоги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подобно, наперекор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(кому? чему?) управляют Д.п.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455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Уплатить, заплатить ( за что?) за проезд; оплатить (что?) проезд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уверенность (в чём?) в победе; вера (во что?) в победу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1321</Words>
  <PresentationFormat>Экран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Порядок слов в предложении. Инверсия.</vt:lpstr>
      <vt:lpstr>Синтаксическая разминка</vt:lpstr>
      <vt:lpstr>Например, </vt:lpstr>
      <vt:lpstr>Слайд 4</vt:lpstr>
      <vt:lpstr>Слайд 5</vt:lpstr>
      <vt:lpstr>Ошибки в предложениях с однородными членами</vt:lpstr>
      <vt:lpstr>Ошибки в предложениях с причастным оборотом</vt:lpstr>
      <vt:lpstr>Ошибки в построении сложноподчиненных предложений</vt:lpstr>
      <vt:lpstr>Ошибки в употреблении предлогов</vt:lpstr>
      <vt:lpstr>Имена собственные в предложении </vt:lpstr>
      <vt:lpstr>Неоправданная инверсия </vt:lpstr>
      <vt:lpstr>Слайд 12</vt:lpstr>
      <vt:lpstr>Слайд 13</vt:lpstr>
      <vt:lpstr>Слайд 14</vt:lpstr>
      <vt:lpstr>РЕФЛЕКСИЯ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слов в предложении. Инверсия.</dc:title>
  <cp:lastModifiedBy>Елена</cp:lastModifiedBy>
  <cp:revision>19</cp:revision>
  <dcterms:modified xsi:type="dcterms:W3CDTF">2012-11-17T07:45:13Z</dcterms:modified>
</cp:coreProperties>
</file>