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A7FD94-0C98-4E37-85AB-A7D5ECA9A381}" type="datetimeFigureOut">
              <a:rPr lang="ru-RU" smtClean="0"/>
              <a:t>30.10.2011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7DCF09-39DA-4E69-8F08-F2D8FEF1E8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234\Pictures\загадки-овощи\0002-002-Zagadki-s-grjadk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857916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1234\Pictures\загадки-овощи\sagadki-s-gryadk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234\Pictures\загадки-овощи\0003-003-Kartoshk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234\Pictures\загадки-овощи\0004-004-Morkov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8680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234\Pictures\загадки-овощи\0005-005-Repk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1234\Pictures\загадки-овощи\0007-007-Kapust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1537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1234\Pictures\загадки-овощи\0008-008-Pomido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1234\Pictures\загадки-овощи\0009-009-Gorokh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1234\Pictures\загадки-овощи\0012-012-Kabachk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1234\Pictures\загадки-овощи\0012-012-Kabachk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1234</cp:lastModifiedBy>
  <cp:revision>1</cp:revision>
  <dcterms:created xsi:type="dcterms:W3CDTF">2011-10-30T03:51:44Z</dcterms:created>
  <dcterms:modified xsi:type="dcterms:W3CDTF">2011-10-30T04:01:26Z</dcterms:modified>
</cp:coreProperties>
</file>