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FF0BC3-8D68-4DD0-B47A-36DEA8EFB9E4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7B3EC6-AC74-45D1-8017-DAFDFC8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1B001-CF63-4C14-B350-F1DC1447BD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9942-D270-44CB-B9EA-01AB6F0F5D65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A509-4EBA-461D-84E1-41A7C6FE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862C-73C7-4AA2-935F-89C62473D953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5143-6D01-41E5-B58B-210A2BEC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D764-4CA3-407B-863E-BA06B96061EB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AD88-E37E-477A-9420-F8CF785D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E1D6-7E8D-4B96-AFAA-8F025B282B29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DC92-7D7C-4B55-AC4D-DEEF4C3C0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B506-4ECE-4542-B6D9-4DE4A94471F3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B228-5ED4-444C-8C2F-80E3FC88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F69F-022D-4399-94B3-62DB2B754235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D6F6-E56F-47AC-AC63-BF98F88F9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610A-A9D2-4A5E-9F9F-FE63856FE682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070F-6C40-4A16-A27E-535E8BD58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232F-56DD-4CED-8CB5-33AEBFBA8BE7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5AC6-5C0F-4E9A-99DB-C59DD935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E0D1-63D0-4902-B86A-2CB0006F0BA3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6FCA-DB2D-46E5-88B7-64B4235C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8CA3-7BEB-4B18-A53A-D35CD08C4550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591E-4975-46F5-9CD7-5BBC114C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01E0-C7B0-43BB-813C-FA27BEB5F8F8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EE53-B906-46B5-BF4C-6560CD579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57368-DED1-4F80-A09A-E8BFC8863E2E}" type="datetime1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1D645-42D1-4563-BE70-8835E725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72468" cy="2000243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Игра - викторина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 «В гостях у дедушки Корнея»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28662" y="500042"/>
            <a:ext cx="75183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чем ехали комарики в сказке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8921" name="Picture 9" descr="C:\Users\Наташа\Desktop\082ec9b854e90a57c64315117ddb2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4143404" cy="3286148"/>
          </a:xfrm>
          <a:prstGeom prst="rect">
            <a:avLst/>
          </a:prstGeom>
          <a:noFill/>
        </p:spPr>
      </p:pic>
      <p:pic>
        <p:nvPicPr>
          <p:cNvPr id="38922" name="Picture 10" descr="C:\Users\Наташа\Desktop\6d5ee8abb2.jpg"/>
          <p:cNvPicPr>
            <a:picLocks noChangeAspect="1" noChangeArrowheads="1"/>
          </p:cNvPicPr>
          <p:nvPr/>
        </p:nvPicPr>
        <p:blipFill>
          <a:blip r:embed="rId3" cstate="print"/>
          <a:srcRect l="21227" t="15500" r="26982" b="15500"/>
          <a:stretch>
            <a:fillRect/>
          </a:stretch>
        </p:blipFill>
        <p:spPr bwMode="auto">
          <a:xfrm>
            <a:off x="6215074" y="2214554"/>
            <a:ext cx="192882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" name="Picture 3" descr="C:\Users\Наташа\Desktop\02lab7of81216455516.jpg"/>
          <p:cNvPicPr>
            <a:picLocks noChangeAspect="1" noChangeArrowheads="1"/>
          </p:cNvPicPr>
          <p:nvPr/>
        </p:nvPicPr>
        <p:blipFill>
          <a:blip r:embed="rId2" cstate="print"/>
          <a:srcRect l="47656"/>
          <a:stretch>
            <a:fillRect/>
          </a:stretch>
        </p:blipFill>
        <p:spPr bwMode="auto">
          <a:xfrm>
            <a:off x="857224" y="1428736"/>
            <a:ext cx="3190876" cy="4419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428604"/>
            <a:ext cx="74558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крокодил проглотил в сказке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dirty="0"/>
          </a:p>
        </p:txBody>
      </p:sp>
      <p:pic>
        <p:nvPicPr>
          <p:cNvPr id="12" name="Picture 4" descr="C:\Users\Наташа\Desktop\tmp1083-30.jpg"/>
          <p:cNvPicPr>
            <a:picLocks noChangeAspect="1" noChangeArrowheads="1"/>
          </p:cNvPicPr>
          <p:nvPr/>
        </p:nvPicPr>
        <p:blipFill>
          <a:blip r:embed="rId3" cstate="print"/>
          <a:srcRect r="53981" b="33553"/>
          <a:stretch>
            <a:fillRect/>
          </a:stretch>
        </p:blipFill>
        <p:spPr bwMode="auto">
          <a:xfrm>
            <a:off x="4857752" y="2071678"/>
            <a:ext cx="3009905" cy="215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785794"/>
            <a:ext cx="77375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угощала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бабочку в сказке «Муха-цокотуха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6" descr="I:\Новая папка (3)\832d7d838f.jpg"/>
          <p:cNvPicPr>
            <a:picLocks noChangeAspect="1" noChangeArrowheads="1"/>
          </p:cNvPicPr>
          <p:nvPr/>
        </p:nvPicPr>
        <p:blipFill>
          <a:blip r:embed="rId2" cstate="print"/>
          <a:srcRect l="6500" r="15500" b="13414"/>
          <a:stretch>
            <a:fillRect/>
          </a:stretch>
        </p:blipFill>
        <p:spPr bwMode="auto">
          <a:xfrm>
            <a:off x="357158" y="1643050"/>
            <a:ext cx="3714776" cy="3381385"/>
          </a:xfrm>
          <a:prstGeom prst="rect">
            <a:avLst/>
          </a:prstGeom>
          <a:noFill/>
        </p:spPr>
      </p:pic>
      <p:pic>
        <p:nvPicPr>
          <p:cNvPr id="12" name="Picture 5" descr="C:\Users\Наташа\Desktop\s786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71678"/>
            <a:ext cx="2119314" cy="255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Picture 7" descr="C:\Users\Наташа\Desktop\c86db5d7bf1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524125" cy="3943350"/>
          </a:xfrm>
          <a:prstGeom prst="rect">
            <a:avLst/>
          </a:prstGeom>
          <a:noFill/>
        </p:spPr>
      </p:pic>
      <p:pic>
        <p:nvPicPr>
          <p:cNvPr id="8" name="Picture 8" descr="C:\Users\Наташа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2412996" cy="2182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357166"/>
            <a:ext cx="6198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лечил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доктор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сказке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«Доктор Айболит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3693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Володина Наталья Анатольевна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воспитатель МДОУ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«Детский сад комбинированного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вида № 47»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142984"/>
            <a:ext cx="6541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00364" y="357166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1214422"/>
            <a:ext cx="4786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и стал Таракан победителем, И лесов и полей повелителем.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Покорилися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звери усатому. (Чтоб ему провалиться, проклятому!) А он между ними похаживает, Золоченое брюхо поглаживает?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I:\Новая папка (3)\ba949a22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500462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I:\Новая папка (3)\832d7d83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5357850" cy="5143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4857752" y="1285860"/>
            <a:ext cx="38576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"Дорогие гости, помогите!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Паука-злодея зарубите!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   И кормила я вас,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   И поила я вас,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покиньте меня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мой последний час!"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I:\Новая папка (3)\79498917_0__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572132" cy="4857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86512" y="1214422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Долго, долго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Море синее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тушил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Пирогами,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блинами,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сушёными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9458" name="Picture 2" descr="I:\Новая папка (3)\tmp1083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929254" cy="50006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1000108"/>
            <a:ext cx="3357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хочу напиться чаю,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самовару подбегаю,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пузатый от меня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Убежал, как от огня.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482" name="Picture 2" descr="I:\Новая папка (3)\03lab4hrv1223159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143404" cy="55721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2066" y="1000108"/>
            <a:ext cx="3879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Скачет сито по полям,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корыто по лугам.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лопатою метла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Вдоль по улице пошла.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Топоры-то, топоры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и сыплются с горы.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3796" name="Picture 4" descr="C:\Users\Наташа\Downloads\aibolit1290017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857784" cy="47863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57752" y="2071678"/>
            <a:ext cx="4071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 полосатым Бежит он тигрятам. И к бедным горбатым Больным верблюжатам, И каждого гоголем, Каждого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моголем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Гоголем-моголем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Гоголем-моголем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Гоголем-моголем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потчует.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2066" y="1142984"/>
            <a:ext cx="36433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потом позвонил Крокодил И со слезами просил: - Мой милый, хороший, Пришли мне калоши, И мне, и жене,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Тотоше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4817" name="Picture 1" descr="I:\Новая папка (3)\34163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6434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79C5-A926-457C-BAA2-B14715FDDCB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71546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Любимое лакомство крокодилов из сказки «Телефон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85728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I:\Новая папка (3)\341635_original.jpg"/>
          <p:cNvPicPr>
            <a:picLocks noChangeAspect="1" noChangeArrowheads="1"/>
          </p:cNvPicPr>
          <p:nvPr/>
        </p:nvPicPr>
        <p:blipFill>
          <a:blip r:embed="rId2" cstate="print"/>
          <a:srcRect l="6250" t="12655" r="51042" b="9667"/>
          <a:stretch>
            <a:fillRect/>
          </a:stretch>
        </p:blipFill>
        <p:spPr bwMode="auto">
          <a:xfrm>
            <a:off x="1071538" y="2000240"/>
            <a:ext cx="2928958" cy="3714776"/>
          </a:xfrm>
          <a:prstGeom prst="rect">
            <a:avLst/>
          </a:prstGeom>
          <a:noFill/>
        </p:spPr>
      </p:pic>
      <p:pic>
        <p:nvPicPr>
          <p:cNvPr id="35842" name="Picture 2" descr="C:\Users\Наташа\Desktop\Galoshes.jpg"/>
          <p:cNvPicPr>
            <a:picLocks noChangeAspect="1" noChangeArrowheads="1"/>
          </p:cNvPicPr>
          <p:nvPr/>
        </p:nvPicPr>
        <p:blipFill>
          <a:blip r:embed="rId3" cstate="print"/>
          <a:srcRect t="6250" r="10000" b="2083"/>
          <a:stretch>
            <a:fillRect/>
          </a:stretch>
        </p:blipFill>
        <p:spPr bwMode="auto">
          <a:xfrm>
            <a:off x="5429256" y="2714620"/>
            <a:ext cx="221457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231</TotalTime>
  <Words>184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Праздник детский 2</vt:lpstr>
      <vt:lpstr>Игра - викторина  «В гостях у дедушки Корнея»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- викторина  «В гостях у дедушки К.И. Чуковского»</dc:title>
  <dc:creator>Наташа</dc:creator>
  <dc:description>http://aida.ucoz.ru</dc:description>
  <cp:lastModifiedBy>Наташа</cp:lastModifiedBy>
  <cp:revision>23</cp:revision>
  <dcterms:created xsi:type="dcterms:W3CDTF">2012-03-21T07:43:30Z</dcterms:created>
  <dcterms:modified xsi:type="dcterms:W3CDTF">2012-03-21T13:17:59Z</dcterms:modified>
  <cp:category>шаблоны к Powerpoint</cp:category>
</cp:coreProperties>
</file>