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7" r:id="rId8"/>
    <p:sldId id="268" r:id="rId9"/>
    <p:sldId id="265" r:id="rId10"/>
    <p:sldId id="266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BCF8E2-FF7B-4534-A13A-04CF613DF667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ED05B6-4B27-4CAC-9BF8-D9D88D2C21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40070" cy="338437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5400" dirty="0" smtClean="0"/>
              <a:t>Урок окружающего мира </a:t>
            </a:r>
            <a:br>
              <a:rPr lang="ru-RU" sz="5400" dirty="0" smtClean="0"/>
            </a:br>
            <a:r>
              <a:rPr lang="ru-RU" sz="5400" dirty="0" smtClean="0"/>
              <a:t>4 класс</a:t>
            </a:r>
            <a:br>
              <a:rPr lang="ru-RU" sz="5400" dirty="0" smtClean="0"/>
            </a:br>
            <a:r>
              <a:rPr lang="ru-RU" sz="5400" dirty="0" smtClean="0"/>
              <a:t>Тема: « Металлы»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40760" cy="15112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Гимназия № 205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Мелентьева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ветлана Васильевна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Свойства металлов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3076" y="1556792"/>
            <a:ext cx="8229600" cy="1079500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rgbClr val="FFC000"/>
                </a:solidFill>
              </a:rPr>
              <a:t>электропроводимость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2736304" cy="1604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6" y="2924944"/>
            <a:ext cx="2758636" cy="1604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6" y="4941168"/>
            <a:ext cx="2758636" cy="158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91" y="4941168"/>
            <a:ext cx="2736937" cy="158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09520" cy="936104"/>
          </a:xfrm>
          <a:solidFill>
            <a:srgbClr val="00206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пластичность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67651"/>
            <a:ext cx="417646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67650"/>
            <a:ext cx="4258444" cy="3133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9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/>
          <a:stretch/>
        </p:blipFill>
        <p:spPr>
          <a:xfrm>
            <a:off x="5796136" y="1916832"/>
            <a:ext cx="3107043" cy="278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4248472" cy="281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4" cy="922114"/>
          </a:xfrm>
          <a:solidFill>
            <a:srgbClr val="002060"/>
          </a:solidFill>
          <a:scene3d>
            <a:camera prst="obliqueTopLeft"/>
            <a:lightRig rig="threePt" dir="t"/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6000" dirty="0" smtClean="0">
                <a:solidFill>
                  <a:schemeClr val="tx1">
                    <a:lumMod val="75000"/>
                  </a:schemeClr>
                </a:solidFill>
              </a:rPr>
              <a:t>твердость</a:t>
            </a:r>
            <a:endParaRPr lang="ru-RU" sz="6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3400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6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24736" cy="1143000"/>
          </a:xfrm>
          <a:solidFill>
            <a:srgbClr val="00206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5400" dirty="0" smtClean="0">
                <a:solidFill>
                  <a:schemeClr val="tx1">
                    <a:lumMod val="75000"/>
                  </a:schemeClr>
                </a:solidFill>
              </a:rPr>
              <a:t>прочность</a:t>
            </a:r>
            <a:endParaRPr lang="ru-RU" sz="5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10445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2119"/>
            <a:ext cx="414368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3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800" dirty="0" err="1" smtClean="0">
                <a:solidFill>
                  <a:srgbClr val="FFC000"/>
                </a:solidFill>
              </a:rPr>
              <a:t>теплопроводимость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69708"/>
            <a:ext cx="3387387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1" y="1772816"/>
            <a:ext cx="360040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149080"/>
            <a:ext cx="3430080" cy="2500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6" y="4149080"/>
            <a:ext cx="3600400" cy="2500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5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520280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МОЛОДЦЫ!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75240" cy="1817712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7220000"/>
            </a:lightRig>
          </a:scene3d>
          <a:sp3d>
            <a:bevelT w="101600" prst="riblet"/>
          </a:sp3d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Свойства </a:t>
            </a:r>
            <a:r>
              <a:rPr lang="ru-RU" sz="6000" dirty="0">
                <a:solidFill>
                  <a:srgbClr val="002060"/>
                </a:solidFill>
              </a:rPr>
              <a:t/>
            </a:r>
            <a:br>
              <a:rPr lang="ru-RU" sz="6000" dirty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горных пород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8" y="2924944"/>
            <a:ext cx="5328592" cy="3672408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530352" indent="-457200">
              <a:buFont typeface="Wingdings" pitchFamily="2" charset="2"/>
              <a:buChar char="q"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твердость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прочность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рупкость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пластичность</a:t>
            </a:r>
          </a:p>
          <a:p>
            <a:pPr marL="530352" indent="-457200">
              <a:buFont typeface="Wingdings" pitchFamily="2" charset="2"/>
              <a:buChar char="q"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мягкость </a:t>
            </a:r>
          </a:p>
          <a:p>
            <a:pPr marL="530352" indent="-457200">
              <a:buFont typeface="Wingdings" pitchFamily="2" charset="2"/>
              <a:buChar char="q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264696" cy="1011386"/>
          </a:xfrm>
          <a:solidFill>
            <a:srgbClr val="00206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Металлы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944"/>
            <a:ext cx="404018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7336"/>
            <a:ext cx="4041775" cy="2653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7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Благородные металлы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45445"/>
            <a:ext cx="2664296" cy="750887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золото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43299" y="2067125"/>
            <a:ext cx="2623828" cy="750887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СЕРЕБРО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75513"/>
            <a:ext cx="2520702" cy="2035165"/>
          </a:xfr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31840" y="1556792"/>
            <a:ext cx="2735287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31840" y="1556792"/>
            <a:ext cx="2735287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156176" y="2420889"/>
            <a:ext cx="2735287" cy="3744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138313" y="2067125"/>
            <a:ext cx="2681118" cy="75088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ПЛАТИНА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75514"/>
            <a:ext cx="2735262" cy="2035165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44" y="3136106"/>
            <a:ext cx="2381250" cy="2476500"/>
          </a:xfrm>
        </p:spPr>
      </p:pic>
    </p:spTree>
    <p:extLst>
      <p:ext uri="{BB962C8B-B14F-4D97-AF65-F5344CB8AC3E}">
        <p14:creationId xmlns:p14="http://schemas.microsoft.com/office/powerpoint/2010/main" val="7223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Железные руды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45445"/>
            <a:ext cx="2664296" cy="750887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гематит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41381" y="2045445"/>
            <a:ext cx="2623828" cy="750887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Магнитный железняк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131840" y="1556792"/>
            <a:ext cx="2735287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31840" y="1556792"/>
            <a:ext cx="2735287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156176" y="2420889"/>
            <a:ext cx="2735287" cy="3744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084168" y="2045445"/>
            <a:ext cx="2681118" cy="75088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Бурый 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железняк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2664296" cy="2664296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3121873"/>
            <a:ext cx="2591270" cy="2662723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88" y="3140968"/>
            <a:ext cx="268829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Руды цветных металлов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5"/>
            <a:ext cx="2664296" cy="951508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Оловянная руда касситерит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41381" y="1844825"/>
            <a:ext cx="2623828" cy="951508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Медная руда </a:t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медный колчедан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131840" y="1556792"/>
            <a:ext cx="2735287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31840" y="1556792"/>
            <a:ext cx="2735287" cy="7508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156176" y="2420889"/>
            <a:ext cx="2735287" cy="3744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084168" y="1844825"/>
            <a:ext cx="2681118" cy="95150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Алюминиевая руда </a:t>
            </a:r>
            <a:b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бокситы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520280" cy="276225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0968"/>
            <a:ext cx="2520280" cy="2808312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86" y="3140968"/>
            <a:ext cx="26979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92688" cy="936104"/>
          </a:xfrm>
          <a:solidFill>
            <a:schemeClr val="bg2">
              <a:lumMod val="75000"/>
            </a:schemeClr>
          </a:solidFill>
          <a:scene3d>
            <a:camera prst="orthographicFront"/>
            <a:lightRig rig="soft" dir="t">
              <a:rot lat="0" lon="0" rev="17220000"/>
            </a:lightRig>
          </a:scene3d>
          <a:sp3d>
            <a:bevelT w="101600" prst="riblet"/>
          </a:sp3d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6600" dirty="0" smtClean="0"/>
              <a:t>Добыча руды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086600" cy="70519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Закрытый способ (добыча руды в шахтах)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564904"/>
            <a:ext cx="2869827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312368" cy="2308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1"/>
            <a:ext cx="3356992" cy="24890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7078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92688" cy="936104"/>
          </a:xfrm>
          <a:solidFill>
            <a:schemeClr val="bg2">
              <a:lumMod val="75000"/>
            </a:schemeClr>
          </a:solidFill>
          <a:scene3d>
            <a:camera prst="orthographicFront"/>
            <a:lightRig rig="soft" dir="t">
              <a:rot lat="0" lon="0" rev="17220000"/>
            </a:lightRig>
          </a:scene3d>
          <a:sp3d>
            <a:bevelT w="101600" prst="riblet"/>
          </a:sp3d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6600" dirty="0" smtClean="0"/>
              <a:t>Добыча руды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086600" cy="70519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способ (добыча руды в карьерах)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3531095" cy="26483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3501009"/>
            <a:ext cx="3600400" cy="23664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28" y="4221088"/>
            <a:ext cx="3205472" cy="2404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008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112078" cy="1008112"/>
          </a:xfrm>
          <a:solidFill>
            <a:schemeClr val="bg2">
              <a:lumMod val="75000"/>
            </a:schemeClr>
          </a:solidFill>
          <a:scene3d>
            <a:camera prst="orthographicFront"/>
            <a:lightRig rig="soft" dir="t">
              <a:rot lat="0" lon="0" rev="17220000"/>
            </a:lightRig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5400" dirty="0" smtClean="0"/>
              <a:t>Свойства металлов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068960"/>
            <a:ext cx="4248472" cy="2376264"/>
          </a:xfr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>?</a:t>
            </a:r>
            <a:endParaRPr lang="ru-RU" sz="1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380</TotalTime>
  <Words>73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Урок окружающего мира  4 класс Тема: « Металлы»</vt:lpstr>
      <vt:lpstr>Свойства  горных пород</vt:lpstr>
      <vt:lpstr>Металлы</vt:lpstr>
      <vt:lpstr>Благородные металлы</vt:lpstr>
      <vt:lpstr>Железные руды</vt:lpstr>
      <vt:lpstr>Руды цветных металлов</vt:lpstr>
      <vt:lpstr>Добыча руды</vt:lpstr>
      <vt:lpstr>Добыча руды</vt:lpstr>
      <vt:lpstr>Свойства металлов</vt:lpstr>
      <vt:lpstr>Свойства металлов</vt:lpstr>
      <vt:lpstr>пластичность</vt:lpstr>
      <vt:lpstr>твердость</vt:lpstr>
      <vt:lpstr>прочность</vt:lpstr>
      <vt:lpstr>теплопроводимость</vt:lpstr>
      <vt:lpstr>МОЛОДЦЫ!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4 класс Тема: « Металлы»</dc:title>
  <dc:creator>Alexei</dc:creator>
  <cp:lastModifiedBy>Alexei</cp:lastModifiedBy>
  <cp:revision>38</cp:revision>
  <dcterms:created xsi:type="dcterms:W3CDTF">2011-10-22T17:46:38Z</dcterms:created>
  <dcterms:modified xsi:type="dcterms:W3CDTF">2011-10-23T13:48:53Z</dcterms:modified>
</cp:coreProperties>
</file>