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D87E-DF1F-41B9-BB8F-4934E645BA2B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E557-597C-4C12-8242-1EF78619B30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D87E-DF1F-41B9-BB8F-4934E645BA2B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E557-597C-4C12-8242-1EF78619B3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D87E-DF1F-41B9-BB8F-4934E645BA2B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E557-597C-4C12-8242-1EF78619B3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D87E-DF1F-41B9-BB8F-4934E645BA2B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E557-597C-4C12-8242-1EF78619B3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D87E-DF1F-41B9-BB8F-4934E645BA2B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062E557-597C-4C12-8242-1EF78619B3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D87E-DF1F-41B9-BB8F-4934E645BA2B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E557-597C-4C12-8242-1EF78619B3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D87E-DF1F-41B9-BB8F-4934E645BA2B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E557-597C-4C12-8242-1EF78619B3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D87E-DF1F-41B9-BB8F-4934E645BA2B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E557-597C-4C12-8242-1EF78619B3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D87E-DF1F-41B9-BB8F-4934E645BA2B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E557-597C-4C12-8242-1EF78619B3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D87E-DF1F-41B9-BB8F-4934E645BA2B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E557-597C-4C12-8242-1EF78619B3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D87E-DF1F-41B9-BB8F-4934E645BA2B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2E557-597C-4C12-8242-1EF78619B30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5F2D87E-DF1F-41B9-BB8F-4934E645BA2B}" type="datetimeFigureOut">
              <a:rPr lang="ru-RU" smtClean="0"/>
              <a:t>17.12.2012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062E557-597C-4C12-8242-1EF78619B30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Mufasa\&#1052;&#1086;&#1080;%20&#1076;&#1086;&#1082;&#1091;&#1084;&#1077;&#1085;&#1090;&#1099;\Downloads\&#1053;&#1042;%20&#1043;&#1086;&#1075;&#1086;&#1083;&#1100;_-_&#1053;&#1086;&#1095;&#1100;%20&#1087;&#1077;&#1088;&#1077;&#1076;%20&#1056;&#1086;&#1078;&#1076;&#1077;&#1089;&#1090;&#1074;&#1086;&#1084;%20(&#1095;%2001).mp3" TargetMode="Externa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Урок русского языка в 8 классе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Односоставные предложения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001-001-Podgotovila-uchitel-russkogo-jazyka-i-literatury-Kolycheva-E.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428736"/>
            <a:ext cx="8643998" cy="514353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Н.В. Гоголь «Ночь перед Рождеством»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0435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	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НВ Гоголь_-_Ночь перед Рождеством (ч 0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1000100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508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Блиц-опрос</a:t>
            </a:r>
            <a:br>
              <a:rPr lang="ru-RU" dirty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b="1" dirty="0"/>
              <a:t>Какие предложения называются односоставными?</a:t>
            </a:r>
            <a:endParaRPr lang="ru-RU" dirty="0"/>
          </a:p>
          <a:p>
            <a:r>
              <a:rPr lang="ru-RU" dirty="0"/>
              <a:t> </a:t>
            </a:r>
          </a:p>
          <a:p>
            <a:pPr lvl="0"/>
            <a:r>
              <a:rPr lang="ru-RU" b="1" dirty="0"/>
              <a:t>На какие группы делятся односоставные предложения?</a:t>
            </a:r>
            <a:endParaRPr lang="ru-RU" dirty="0"/>
          </a:p>
          <a:p>
            <a:pPr lvl="0"/>
            <a:r>
              <a:rPr lang="ru-RU" b="1" dirty="0"/>
              <a:t>Как выражается глагол- сказуемое в определённо-личных предложениях?</a:t>
            </a:r>
            <a:endParaRPr lang="ru-RU" dirty="0"/>
          </a:p>
          <a:p>
            <a:pPr lvl="0"/>
            <a:r>
              <a:rPr lang="ru-RU" b="1" dirty="0"/>
              <a:t>Как выражается глагол- сказуемое в неопределённо-личных предложениях?</a:t>
            </a:r>
            <a:endParaRPr lang="ru-RU" dirty="0"/>
          </a:p>
          <a:p>
            <a:pPr lvl="0"/>
            <a:r>
              <a:rPr lang="ru-RU" b="1" dirty="0"/>
              <a:t>Как выражается глагол- сказуемое в безличных предложениях?</a:t>
            </a:r>
            <a:endParaRPr lang="ru-RU" dirty="0"/>
          </a:p>
          <a:p>
            <a:pPr lvl="0"/>
            <a:r>
              <a:rPr lang="ru-RU" b="1" dirty="0"/>
              <a:t>Как определить обобщённо-личные предложения?</a:t>
            </a:r>
            <a:endParaRPr lang="ru-RU" dirty="0"/>
          </a:p>
          <a:p>
            <a:pPr lvl="0"/>
            <a:r>
              <a:rPr lang="ru-RU" b="1" dirty="0"/>
              <a:t>Что такое назывные предложения?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На Рождество было принято </a:t>
            </a:r>
            <a:r>
              <a:rPr lang="ru-RU" dirty="0" smtClean="0">
                <a:solidFill>
                  <a:srgbClr val="C00000"/>
                </a:solidFill>
              </a:rPr>
              <a:t>колядовать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349cd1dd4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643050"/>
            <a:ext cx="3500462" cy="2500330"/>
          </a:xfrm>
        </p:spPr>
      </p:pic>
      <p:pic>
        <p:nvPicPr>
          <p:cNvPr id="5" name="Рисунок 4" descr="i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1" y="1643051"/>
            <a:ext cx="3747255" cy="2500330"/>
          </a:xfrm>
          <a:prstGeom prst="rect">
            <a:avLst/>
          </a:prstGeom>
        </p:spPr>
      </p:pic>
      <p:pic>
        <p:nvPicPr>
          <p:cNvPr id="6" name="Рисунок 5" descr="i (1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4286256"/>
            <a:ext cx="3500462" cy="2318546"/>
          </a:xfrm>
          <a:prstGeom prst="rect">
            <a:avLst/>
          </a:prstGeom>
        </p:spPr>
      </p:pic>
      <p:pic>
        <p:nvPicPr>
          <p:cNvPr id="7" name="Рисунок 6" descr="i (1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6313" y="4357694"/>
            <a:ext cx="3883295" cy="22145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Домашнее </a:t>
            </a:r>
            <a:r>
              <a:rPr lang="ru-RU" dirty="0" smtClean="0">
                <a:solidFill>
                  <a:srgbClr val="C00000"/>
                </a:solidFill>
              </a:rPr>
              <a:t>задание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Написать сочинение-миниатюру о своем любимом народном празднике. Выделить односоставные предложения, определить вид. </a:t>
            </a:r>
          </a:p>
          <a:p>
            <a:r>
              <a:rPr lang="ru-RU" dirty="0"/>
              <a:t>(Кому сложно, составить предложения односоставные на тему «Рождество», определить их вид)</a:t>
            </a:r>
          </a:p>
          <a:p>
            <a:r>
              <a:rPr lang="ru-RU" dirty="0"/>
              <a:t>Подготовиться к сжатому изложению, вспомнить способы сжатия текста.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Рефлексия: </a:t>
            </a:r>
            <a:br>
              <a:rPr lang="ru-RU" dirty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Как вы думаете, нужно ли вам, нынешнему поколению, изучать народные обычаи и традиции?</a:t>
            </a:r>
          </a:p>
          <a:p>
            <a:r>
              <a:rPr lang="ru-RU" dirty="0"/>
              <a:t>Что нового вы узнали на уроке?</a:t>
            </a:r>
          </a:p>
          <a:p>
            <a:r>
              <a:rPr lang="ru-RU" dirty="0"/>
              <a:t>Чему вы научились?</a:t>
            </a:r>
          </a:p>
          <a:p>
            <a:r>
              <a:rPr lang="ru-RU" dirty="0"/>
              <a:t>Где пригодятся полученные знания?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3314" name="Picture 2" descr="http://cs10248.vkontakte.ru/u139834286/148646029/x_f5f534f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4572008"/>
            <a:ext cx="2762268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Девиз урока</a:t>
            </a:r>
            <a:r>
              <a:rPr lang="ru-RU" b="1" i="1" dirty="0">
                <a:solidFill>
                  <a:srgbClr val="C00000"/>
                </a:solidFill>
              </a:rPr>
              <a:t>: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</a:rPr>
              <a:t>   Знание </a:t>
            </a:r>
            <a:r>
              <a:rPr lang="ru-RU" sz="4800" b="1" i="1" dirty="0">
                <a:solidFill>
                  <a:schemeClr val="accent1">
                    <a:lumMod val="50000"/>
                  </a:schemeClr>
                </a:solidFill>
              </a:rPr>
              <a:t>сила</a:t>
            </a:r>
            <a: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ru-RU" sz="4800" b="1" i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4800" b="1" i="1" dirty="0">
                <a:solidFill>
                  <a:schemeClr val="accent1">
                    <a:lumMod val="50000"/>
                  </a:schemeClr>
                </a:solidFill>
              </a:rPr>
              <a:t>Повторение мать учения.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>
                <a:solidFill>
                  <a:schemeClr val="accent4">
                    <a:lumMod val="50000"/>
                  </a:schemeClr>
                </a:solidFill>
              </a:rPr>
              <a:t>Рождество - великий праздник </a:t>
            </a:r>
            <a:r>
              <a:rPr lang="ru-RU" sz="4000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4000" dirty="0">
                <a:solidFill>
                  <a:schemeClr val="accent4">
                    <a:lumMod val="50000"/>
                  </a:schemeClr>
                </a:solidFill>
              </a:rPr>
            </a:br>
            <a:endParaRPr lang="ru-RU" sz="40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68846082_Rozhdestvo_Gospoda_Nashego_Iisusa_Hrista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428737"/>
            <a:ext cx="6258426" cy="48023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Словарная работа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Рождество</a:t>
            </a:r>
          </a:p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endParaRPr lang="ru-RU" sz="4800" dirty="0"/>
          </a:p>
        </p:txBody>
      </p:sp>
      <p:pic>
        <p:nvPicPr>
          <p:cNvPr id="4" name="Рисунок 3" descr="82093619_3479580_rojdestvo1_1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2786058"/>
            <a:ext cx="5143536" cy="3357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Словарная работа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000" dirty="0" smtClean="0">
                <a:solidFill>
                  <a:srgbClr val="C00000"/>
                </a:solidFill>
              </a:rPr>
              <a:t>Рождество</a:t>
            </a:r>
          </a:p>
          <a:p>
            <a:endParaRPr lang="ru-RU" dirty="0"/>
          </a:p>
          <a:p>
            <a:pPr>
              <a:buNone/>
            </a:pPr>
            <a:r>
              <a:rPr lang="ru-RU" sz="3600" dirty="0" smtClean="0"/>
              <a:t>    родство</a:t>
            </a:r>
            <a:r>
              <a:rPr lang="ru-RU" sz="3600" dirty="0"/>
              <a:t>, родственный, родня, родить, новорождённый, родимый, родинка, родненький, родина,  </a:t>
            </a:r>
            <a:r>
              <a:rPr lang="ru-RU" sz="3600" dirty="0" smtClean="0"/>
              <a:t>родственник</a:t>
            </a:r>
            <a:r>
              <a:rPr lang="ru-RU" sz="3600" dirty="0"/>
              <a:t>,</a:t>
            </a:r>
            <a:r>
              <a:rPr lang="ru-RU" sz="3600" dirty="0" smtClean="0"/>
              <a:t> </a:t>
            </a:r>
            <a:r>
              <a:rPr lang="ru-RU" sz="3600" dirty="0"/>
              <a:t>родители, уродиться, </a:t>
            </a:r>
            <a:r>
              <a:rPr lang="ru-RU" sz="3600" dirty="0" smtClean="0"/>
              <a:t>народ</a:t>
            </a:r>
            <a:endParaRPr lang="ru-RU" sz="36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Гоголь Н. В.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 «Вечера на хуторе близ Диканьки»</a:t>
            </a:r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643050"/>
            <a:ext cx="3143304" cy="2143140"/>
          </a:xfrm>
        </p:spPr>
      </p:pic>
      <p:pic>
        <p:nvPicPr>
          <p:cNvPr id="5" name="Рисунок 4" descr="img-57807-d23d26a2b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68" y="2857496"/>
            <a:ext cx="5227557" cy="38052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Гайдар А. П. «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Чук и Гек»</a:t>
            </a:r>
          </a:p>
        </p:txBody>
      </p:sp>
      <p:pic>
        <p:nvPicPr>
          <p:cNvPr id="4" name="Содержимое 3" descr="fron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428737"/>
            <a:ext cx="4235253" cy="4214842"/>
          </a:xfrm>
        </p:spPr>
      </p:pic>
      <p:pic>
        <p:nvPicPr>
          <p:cNvPr id="5" name="Рисунок 4" descr="i (3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7818" y="2500306"/>
            <a:ext cx="3357585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Гофман Э. Т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. А.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 «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Щелкунчик и мышиный король»</a:t>
            </a:r>
          </a:p>
        </p:txBody>
      </p:sp>
      <p:pic>
        <p:nvPicPr>
          <p:cNvPr id="4" name="Содержимое 3" descr="i (6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714488"/>
            <a:ext cx="2357454" cy="2143140"/>
          </a:xfrm>
        </p:spPr>
      </p:pic>
      <p:pic>
        <p:nvPicPr>
          <p:cNvPr id="6" name="Рисунок 5" descr="i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290" y="4071942"/>
            <a:ext cx="2428892" cy="2419674"/>
          </a:xfrm>
          <a:prstGeom prst="rect">
            <a:avLst/>
          </a:prstGeom>
        </p:spPr>
      </p:pic>
      <p:pic>
        <p:nvPicPr>
          <p:cNvPr id="7" name="Рисунок 6" descr="i (4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3570" y="2500307"/>
            <a:ext cx="2571768" cy="3607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Андерсен 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Х.К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«Снежная королева»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Содержимое 3" descr="i (9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4071942"/>
            <a:ext cx="3286148" cy="2357454"/>
          </a:xfrm>
        </p:spPr>
      </p:pic>
      <p:pic>
        <p:nvPicPr>
          <p:cNvPr id="5" name="Рисунок 4" descr="i (7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1571612"/>
            <a:ext cx="4143404" cy="2286016"/>
          </a:xfrm>
          <a:prstGeom prst="rect">
            <a:avLst/>
          </a:prstGeom>
        </p:spPr>
      </p:pic>
      <p:pic>
        <p:nvPicPr>
          <p:cNvPr id="6" name="Рисунок 5" descr="i (8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6314" y="4071942"/>
            <a:ext cx="3000396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</TotalTime>
  <Words>171</Words>
  <Application>Microsoft Office PowerPoint</Application>
  <PresentationFormat>Экран (4:3)</PresentationFormat>
  <Paragraphs>39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Урок русского языка в 8 классе</vt:lpstr>
      <vt:lpstr> Девиз урока: </vt:lpstr>
      <vt:lpstr>Рождество - великий праздник  </vt:lpstr>
      <vt:lpstr>Словарная работа</vt:lpstr>
      <vt:lpstr>Словарная работа</vt:lpstr>
      <vt:lpstr>Гоголь Н. В. «Вечера на хуторе близ Диканьки»</vt:lpstr>
      <vt:lpstr>Гайдар А. П. «Чук и Гек»</vt:lpstr>
      <vt:lpstr>Гофман Э. Т. А. «Щелкунчик и мышиный король»</vt:lpstr>
      <vt:lpstr> Андерсен  Х.К. «Снежная королева»</vt:lpstr>
      <vt:lpstr>Н.В. Гоголь «Ночь перед Рождеством»</vt:lpstr>
      <vt:lpstr>Блиц-опрос </vt:lpstr>
      <vt:lpstr>На Рождество было принято колядовать</vt:lpstr>
      <vt:lpstr>Домашнее задание</vt:lpstr>
      <vt:lpstr>Рефлексия: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 8 классе</dc:title>
  <dc:creator>Chosen One</dc:creator>
  <cp:lastModifiedBy>Chosen One</cp:lastModifiedBy>
  <cp:revision>7</cp:revision>
  <dcterms:created xsi:type="dcterms:W3CDTF">2012-12-17T14:58:37Z</dcterms:created>
  <dcterms:modified xsi:type="dcterms:W3CDTF">2012-12-17T16:00:50Z</dcterms:modified>
</cp:coreProperties>
</file>