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3200" b="1" i="1" dirty="0" smtClean="0"/>
              <a:t>Игры и упражнения для развития творческого  воображения у детей младшего дошкольного возраста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rmAutofit fontScale="550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Автор: Сысоева Ольга Сергеевна,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воспитатель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МБДОУ «Детский сад </a:t>
            </a:r>
            <a:r>
              <a:rPr 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№ 17»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Энгельсского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муниципального района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Саратовской  области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764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Вашему вниманию мы предлагаем несколько игр  для развития творческого воображения  детям </a:t>
            </a:r>
          </a:p>
          <a:p>
            <a:pPr marL="0" indent="0" algn="ctr">
              <a:buNone/>
            </a:pPr>
            <a:r>
              <a:rPr lang="ru-RU" sz="2800" b="1" dirty="0" smtClean="0"/>
              <a:t>3 – 5 лет.</a:t>
            </a:r>
          </a:p>
          <a:p>
            <a:pPr marL="0" indent="0">
              <a:buNone/>
            </a:pPr>
            <a:r>
              <a:rPr lang="ru-RU" sz="2800" i="1" dirty="0" smtClean="0"/>
              <a:t>1. </a:t>
            </a:r>
            <a:r>
              <a:rPr lang="ru-RU" sz="2800" b="1" i="1" dirty="0" smtClean="0"/>
              <a:t>На что похожи наши ладошки? </a:t>
            </a:r>
            <a:r>
              <a:rPr lang="ru-RU" sz="2800" i="1" dirty="0" smtClean="0"/>
              <a:t>Цель: развивать мышление и внимание. Предложить детям обвести красками или карандашом свою ладошку и придумать, пофантазировать «Что это может быть?» потом предложить создать рисунок на основе обведённых ладошек.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930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2. </a:t>
            </a:r>
            <a:r>
              <a:rPr lang="ru-RU" b="1" dirty="0" smtClean="0">
                <a:solidFill>
                  <a:srgbClr val="00B050"/>
                </a:solidFill>
              </a:rPr>
              <a:t>Упражнение «Танец». </a:t>
            </a:r>
            <a:r>
              <a:rPr lang="ru-RU" dirty="0" smtClean="0">
                <a:solidFill>
                  <a:srgbClr val="00B050"/>
                </a:solidFill>
              </a:rPr>
              <a:t>Цель: развивать эмоциональность и творческое воображение. Предложить детям придумать свой образ и станцевать его под определённую музыку. Остальные дети должны угадать, какой образ задуман. 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9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764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FF0000"/>
                </a:solidFill>
              </a:rPr>
              <a:t>Игра «Камешки на берегу». </a:t>
            </a:r>
            <a:r>
              <a:rPr lang="ru-RU" sz="2800" dirty="0" smtClean="0">
                <a:solidFill>
                  <a:srgbClr val="FF0000"/>
                </a:solidFill>
              </a:rPr>
              <a:t>Цель: учить детей создавать новые образы на основе восприятия схематических изображений.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Для игры понадобится большая картина, изображающая морской берег. На ней нарисовано 8 – 10 камешков разной формы. Каждый должен иметь сходство  с каким -либо  предметом, животным или человеком. Далее предлагается детям придумать историю про свой камешек.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8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4. Упражнение «Волшебная  мозаика». Цель: учить детей создавать в воображении предметы, основываясь на схематическом изображении деталей этих предметов. Используются наборы вырезанных из картона геометрических фигур: несколько кругов, квадратов, треугольников разных величин. Воспитатель предлагает из этого материала сложить много интересного, прикладывая фигурки друг к другу, чтобы получилось изображение.</a:t>
            </a:r>
          </a:p>
          <a:p>
            <a:pPr marL="0" indent="0" algn="ctr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939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5. Игра «Волшебные картинки». Цель: учить воображать предметы и ситуации на основе схематических изображений отдельных деталей предметов.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Дети раздаются карточки с изображением некоторых деталей и геометрических фигур. Надо дорисовать до картинки цветными карандашами. По окончании дети сочиняют рассказы по своим картинкам.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6. Игра «Чудесный лес». Цель: учить детей создавать в воображении ситуации на основе их схематического изображения.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Детям раздаются одинаковые листы, на них нарисовано несколько деревьев, в разных местах незаконченные изображения. Воспитатель предлагает дорисовать лес, полный чудес, и рассказать про него сказочную историю. Незаконченные изображения можно превратить в реальные или выдуманные предметы.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618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66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8158163" cy="43499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Первой ступенькой развития творческого потенциала подрастающего поколения являются ДОУ. Именно здесь возможно заложить основы развития творческой личности для каждого ребёнка, что обязательно поможет детям в дальнейшем на всём их жизненном пути.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6143625" cy="626442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Творческое воображение </a:t>
            </a:r>
            <a:r>
              <a:rPr lang="ru-RU" dirty="0" smtClean="0"/>
              <a:t>– необходимая составная часть творчества дошкольников. </a:t>
            </a:r>
            <a:r>
              <a:rPr lang="ru-RU" b="1" dirty="0" smtClean="0">
                <a:solidFill>
                  <a:srgbClr val="FF0000"/>
                </a:solidFill>
              </a:rPr>
              <a:t>Творчество</a:t>
            </a:r>
            <a:r>
              <a:rPr lang="ru-RU" dirty="0" smtClean="0"/>
              <a:t> – способность решать старые задачи новыми методами или применять старые методы для решения новых задач. Одной из ключевых частей творчества является воображение, которое заключается в способности придумывать новые образы, новые решения, новые задачи.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В каждом человеке заложена творческая искра. У одних людей она развита лучше, у других хуже. Творчеству невозможно обучиться, читая книги или статьи. Единственный путь обучения творчеству – практика в решении творческих задач, развитие творческого воображения, которое поможет в дальнейшем выразить себя в творчестве.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9"/>
            <a:ext cx="8229600" cy="424847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B0F0"/>
                </a:solidFill>
              </a:rPr>
              <a:t>Когда ребёнок рождается, у него ещё нет воображения. Чем старше он становится, тем больше времени взрослые уделяют играм и упражнениям на развитие его воображения, тем больше развивается умение фантазировать и способность творить.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Воображение развивается к 2-м  годам. Первые фантазии можно заметить в играх малышей, 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а</a:t>
            </a: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ктивно начинает развиваться после 3-х лет. Опыт детей становится богаче, развиваются его интересы, усложняются действия.  Малыш 3-4 лет иногда путает воображаемое с действительным, то что он выдумал, с тем, что правда происходило.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190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 возрасте 4-5 лет воображение становится творческим – сюжеты детских игр, рисунков, выдуманных рассказов становятся богаче и разнообразнее. Дети сочиняют рассказы, создают новые персонажи, осуществляют свои творческие замыслы, придумывают новые игры. Но чтобы воображать и фантазировать, детям 4-5 лет надо действовать: строить, рисовать.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8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 5 лет ребёнок уже может фантазировать мысленно – придумывать необыкновенные истории, фантастических животных, сказочные сюжеты. В этом возрасте начинают закладываться основы творческого  воображения.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2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Игры и упражнения для развития творческого воображения у дошкольников целесообразно проводить в группах ДОУ планомерно. Рекомендуем планировать их проведение еженедельно в разделе «Игра».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04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69</TotalTime>
  <Words>694</Words>
  <Application>Microsoft Office PowerPoint</Application>
  <PresentationFormat>Экран (4:3)</PresentationFormat>
  <Paragraphs>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Шаблон 2</vt:lpstr>
      <vt:lpstr>Игры и упражнения для развития творческого  воображения у детей младшего дошкольного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и упражнения для развития творческого  воображения у детей младшего дошкольного возраста</dc:title>
  <dc:creator>Детский сад</dc:creator>
  <cp:lastModifiedBy>Admin</cp:lastModifiedBy>
  <cp:revision>15</cp:revision>
  <dcterms:created xsi:type="dcterms:W3CDTF">2013-10-09T07:18:37Z</dcterms:created>
  <dcterms:modified xsi:type="dcterms:W3CDTF">2013-08-02T18:54:10Z</dcterms:modified>
</cp:coreProperties>
</file>