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9" r:id="rId4"/>
    <p:sldId id="261" r:id="rId5"/>
    <p:sldId id="262" r:id="rId6"/>
    <p:sldId id="263" r:id="rId7"/>
    <p:sldId id="268" r:id="rId8"/>
    <p:sldId id="264" r:id="rId9"/>
    <p:sldId id="267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5CA-9CD2-422A-AC0E-41B99781368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3728" y="90872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196752"/>
            <a:ext cx="590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 ЗДОРОВОМ ТЕЛЕ  -  ЗДОРОВЫЙ ДУХ!»</a:t>
            </a:r>
            <a:endParaRPr lang="ru-RU" sz="5400" b="0" cap="none" spc="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65313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Старшая группа «</a:t>
            </a:r>
            <a:r>
              <a:rPr lang="ru-RU" dirty="0" err="1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Лесовичок</a:t>
            </a:r>
            <a:r>
              <a:rPr lang="ru-RU" dirty="0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Воспитатели: Романчук Н.А.</a:t>
            </a:r>
          </a:p>
          <a:p>
            <a:r>
              <a:rPr lang="ru-RU" dirty="0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Иванова Л.Д.</a:t>
            </a:r>
          </a:p>
          <a:p>
            <a:r>
              <a:rPr lang="ru-RU" dirty="0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МДОУ №5 «Брусничка» 2013г</a:t>
            </a:r>
            <a:r>
              <a:rPr lang="ru-RU" dirty="0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г. Бодайбо, Иркутской области.</a:t>
            </a:r>
            <a:endParaRPr lang="ru-RU" dirty="0">
              <a:ln>
                <a:solidFill>
                  <a:schemeClr val="accent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майлики\apogoda-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2920" flipH="1">
            <a:off x="844093" y="531704"/>
            <a:ext cx="1927875" cy="1947404"/>
          </a:xfrm>
          <a:prstGeom prst="rect">
            <a:avLst/>
          </a:prstGeom>
          <a:noFill/>
        </p:spPr>
      </p:pic>
      <p:pic>
        <p:nvPicPr>
          <p:cNvPr id="1028" name="Picture 4" descr="C:\Users\user\Desktop\смайлики\detia-8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1944216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4-конечная звезда 2"/>
          <p:cNvSpPr/>
          <p:nvPr/>
        </p:nvSpPr>
        <p:spPr>
          <a:xfrm rot="735715">
            <a:off x="6732240" y="764704"/>
            <a:ext cx="914400" cy="914400"/>
          </a:xfrm>
          <a:prstGeom prst="star4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 rot="20345860">
            <a:off x="899592" y="476672"/>
            <a:ext cx="785818" cy="714380"/>
          </a:xfrm>
          <a:prstGeom prst="star4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-конечная звезда 4"/>
          <p:cNvSpPr/>
          <p:nvPr/>
        </p:nvSpPr>
        <p:spPr>
          <a:xfrm rot="1316086">
            <a:off x="6725914" y="4862836"/>
            <a:ext cx="914400" cy="914400"/>
          </a:xfrm>
          <a:prstGeom prst="star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 rot="1035560">
            <a:off x="5436096" y="2924944"/>
            <a:ext cx="432048" cy="3577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984125">
            <a:off x="800887" y="3728094"/>
            <a:ext cx="648072" cy="4143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67744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484784"/>
            <a:ext cx="590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user\Desktop\смайлики\liniia-12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7920880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181475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396044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99592" y="39330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горло закалять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надо полоскать!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69269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мыться непременно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Утром, вечером и днем –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Перед каждою едою,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После сна и перед сном!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смайлики\detia-84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809703"/>
            <a:ext cx="1584176" cy="1571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8437" t="18000" r="8876" b="14501"/>
          <a:stretch>
            <a:fillRect/>
          </a:stretch>
        </p:blipFill>
        <p:spPr bwMode="auto">
          <a:xfrm>
            <a:off x="539552" y="3429000"/>
            <a:ext cx="403244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t="20250" r="17314"/>
          <a:stretch>
            <a:fillRect/>
          </a:stretch>
        </p:blipFill>
        <p:spPr bwMode="auto">
          <a:xfrm>
            <a:off x="4644008" y="404664"/>
            <a:ext cx="396044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1772816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откроем всем секрет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мире нет рецепта лучше: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 со спортом неразлучен –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Проживешь тогда сто лет!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rcRect/>
          <a:stretch>
            <a:fillRect/>
          </a:stretch>
        </p:blipFill>
        <p:spPr bwMode="auto">
          <a:xfrm flipH="1">
            <a:off x="4716015" y="3429000"/>
            <a:ext cx="3866008" cy="29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user\Desktop\смайлики\apogoda-4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1145">
            <a:off x="395536" y="188640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996951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212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653136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268760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692696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Мы выходим на прогулку,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Но не просто погулять.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Успеваем там трудиться,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И еще понаблюдать!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0" y="411485"/>
            <a:ext cx="4267200" cy="2873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84984"/>
            <a:ext cx="426720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3744415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user\Desktop\смайлики\detia-7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844824"/>
            <a:ext cx="2664296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24" y="404664"/>
            <a:ext cx="405117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16" y="3429000"/>
            <a:ext cx="396044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67544" y="3356992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спит в постели сладко?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Давно пора вставать.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Спешите на зарядку!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вас не будем ждать!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ровненькой дорожке,</a:t>
            </a:r>
          </a:p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ровненькой дорожке,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 – два, раз – два!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Шагают наши ножки.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4664"/>
            <a:ext cx="403244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Users\user\Desktop\смайлики\babochkia-48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636912"/>
            <a:ext cx="1872208" cy="12961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16875" r="10564" b="25751"/>
          <a:stretch>
            <a:fillRect/>
          </a:stretch>
        </p:blipFill>
        <p:spPr bwMode="auto">
          <a:xfrm>
            <a:off x="4499992" y="3356992"/>
            <a:ext cx="417646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99992" y="1196752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Мы, веселые ребята,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 бегать и играть,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еще мы очень любим,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Потрудиться всякий раз.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396044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4032448" cy="31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смайлики\8e6b561f24ad4c934020789deb9b0cb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1836">
            <a:off x="6800925" y="490457"/>
            <a:ext cx="1455840" cy="119658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04664"/>
            <a:ext cx="244827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4664"/>
            <a:ext cx="4267200" cy="2638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22515" y="3140968"/>
            <a:ext cx="3209925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3568" y="4149080"/>
            <a:ext cx="4176464" cy="231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Пора на прогулку! Спеши одеваться!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Но начал ребенок так долго копаться!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Чтоб не отстать от веселых друзей, 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Учись одеваться, мой друг, побыстрей!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user\Desktop\смайлики\detia-72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924944"/>
            <a:ext cx="180020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3895725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4581128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Завтрак, обед  и  вечерний ужин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здоровья, нам ребята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 питания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нужен.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568" y="548680"/>
            <a:ext cx="3528392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57200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60648"/>
            <a:ext cx="3744416" cy="400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и завтрак подошел,                        За обедом не сори,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Сели дети все за стол.                           Насорил – так убери.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не было беды,                            Полдник ты не прозевай,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Вспомним правила еды:                       Ротик шире открывай.            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ноги не стучат,                            Ну а ужин тут как тут,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язычки молчат.                            Вот – тарелка, вот – еда,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осталось и следа!</a:t>
            </a:r>
          </a:p>
          <a:p>
            <a:pPr>
              <a:lnSpc>
                <a:spcPct val="90000"/>
              </a:lnSpc>
              <a:defRPr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user\Desktop\смайлики\detia-8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924944"/>
            <a:ext cx="1944216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26720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t="6750" r="22376" b="14501"/>
          <a:stretch>
            <a:fillRect/>
          </a:stretch>
        </p:blipFill>
        <p:spPr bwMode="auto">
          <a:xfrm>
            <a:off x="4644008" y="3140968"/>
            <a:ext cx="3888432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4048" y="548680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Чтоб здоровым, сильным быть,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Прыгать, ползать, лазать, 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Научиться мяч катать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Или плавать брассом,</a:t>
            </a:r>
          </a:p>
          <a:p>
            <a:pPr>
              <a:defRPr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429000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140968"/>
            <a:ext cx="388843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860032" y="234888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177281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Нужно спортом заниматься,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С физкультурою дружить, 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По утрам зарядку делать,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На гимнастику ходить!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2" name="Picture 2" descr="C:\Users\user\Desktop\смайлики\jivotniea-38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708920"/>
            <a:ext cx="1728192" cy="12744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308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69</cp:revision>
  <dcterms:created xsi:type="dcterms:W3CDTF">2013-11-19T04:58:21Z</dcterms:created>
  <dcterms:modified xsi:type="dcterms:W3CDTF">2013-12-02T13:43:31Z</dcterms:modified>
</cp:coreProperties>
</file>